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0"/>
  </p:notesMasterIdLst>
  <p:sldIdLst>
    <p:sldId id="327" r:id="rId2"/>
    <p:sldId id="257" r:id="rId3"/>
    <p:sldId id="259" r:id="rId4"/>
    <p:sldId id="260" r:id="rId5"/>
    <p:sldId id="261" r:id="rId6"/>
    <p:sldId id="315" r:id="rId7"/>
    <p:sldId id="317" r:id="rId8"/>
    <p:sldId id="318" r:id="rId9"/>
    <p:sldId id="325" r:id="rId10"/>
    <p:sldId id="326" r:id="rId11"/>
    <p:sldId id="262" r:id="rId12"/>
    <p:sldId id="263" r:id="rId13"/>
    <p:sldId id="264" r:id="rId14"/>
    <p:sldId id="265" r:id="rId15"/>
    <p:sldId id="266" r:id="rId16"/>
    <p:sldId id="328" r:id="rId17"/>
    <p:sldId id="329" r:id="rId18"/>
    <p:sldId id="258" r:id="rId19"/>
  </p:sldIdLst>
  <p:sldSz cx="9144000" cy="6858000" type="screen4x3"/>
  <p:notesSz cx="6858000" cy="10001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2C0AD4-17BB-49B6-9EE7-56CFEFBE8A1F}" v="138" dt="2022-10-25T07:08:56.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709" autoAdjust="0"/>
  </p:normalViewPr>
  <p:slideViewPr>
    <p:cSldViewPr snapToGrid="0">
      <p:cViewPr varScale="1">
        <p:scale>
          <a:sx n="72" d="100"/>
          <a:sy n="72" d="100"/>
        </p:scale>
        <p:origin x="26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a Siwecka" userId="de77d090-f833-4699-aeca-6c2f40a65755" providerId="ADAL" clId="{B22C0AD4-17BB-49B6-9EE7-56CFEFBE8A1F}"/>
    <pc:docChg chg="undo custSel addSld delSld modSld sldOrd modNotesMaster">
      <pc:chgData name="Dorota Siwecka" userId="de77d090-f833-4699-aeca-6c2f40a65755" providerId="ADAL" clId="{B22C0AD4-17BB-49B6-9EE7-56CFEFBE8A1F}" dt="2022-10-25T07:08:47.786" v="636" actId="20577"/>
      <pc:docMkLst>
        <pc:docMk/>
      </pc:docMkLst>
      <pc:sldChg chg="add del ord">
        <pc:chgData name="Dorota Siwecka" userId="de77d090-f833-4699-aeca-6c2f40a65755" providerId="ADAL" clId="{B22C0AD4-17BB-49B6-9EE7-56CFEFBE8A1F}" dt="2022-10-25T07:00:16.960" v="422"/>
        <pc:sldMkLst>
          <pc:docMk/>
          <pc:sldMk cId="3002843864" sldId="258"/>
        </pc:sldMkLst>
      </pc:sldChg>
      <pc:sldChg chg="modSp mod">
        <pc:chgData name="Dorota Siwecka" userId="de77d090-f833-4699-aeca-6c2f40a65755" providerId="ADAL" clId="{B22C0AD4-17BB-49B6-9EE7-56CFEFBE8A1F}" dt="2022-10-19T13:24:04.705" v="279" actId="20577"/>
        <pc:sldMkLst>
          <pc:docMk/>
          <pc:sldMk cId="2370829135" sldId="259"/>
        </pc:sldMkLst>
        <pc:spChg chg="mod">
          <ac:chgData name="Dorota Siwecka" userId="de77d090-f833-4699-aeca-6c2f40a65755" providerId="ADAL" clId="{B22C0AD4-17BB-49B6-9EE7-56CFEFBE8A1F}" dt="2022-10-19T13:24:04.705" v="279" actId="20577"/>
          <ac:spMkLst>
            <pc:docMk/>
            <pc:sldMk cId="2370829135" sldId="259"/>
            <ac:spMk id="3" creationId="{BAD7AFD3-A354-49EE-918E-B19CA2C36BA4}"/>
          </ac:spMkLst>
        </pc:spChg>
      </pc:sldChg>
      <pc:sldChg chg="addSp modSp mod">
        <pc:chgData name="Dorota Siwecka" userId="de77d090-f833-4699-aeca-6c2f40a65755" providerId="ADAL" clId="{B22C0AD4-17BB-49B6-9EE7-56CFEFBE8A1F}" dt="2022-10-20T07:22:45.553" v="420" actId="1076"/>
        <pc:sldMkLst>
          <pc:docMk/>
          <pc:sldMk cId="259544117" sldId="260"/>
        </pc:sldMkLst>
        <pc:spChg chg="add mod">
          <ac:chgData name="Dorota Siwecka" userId="de77d090-f833-4699-aeca-6c2f40a65755" providerId="ADAL" clId="{B22C0AD4-17BB-49B6-9EE7-56CFEFBE8A1F}" dt="2022-10-20T07:22:45.553" v="420" actId="1076"/>
          <ac:spMkLst>
            <pc:docMk/>
            <pc:sldMk cId="259544117" sldId="260"/>
            <ac:spMk id="4" creationId="{7D49DB69-D649-488C-A63C-13E38B00985A}"/>
          </ac:spMkLst>
        </pc:spChg>
      </pc:sldChg>
      <pc:sldChg chg="addSp delSp modSp mod">
        <pc:chgData name="Dorota Siwecka" userId="de77d090-f833-4699-aeca-6c2f40a65755" providerId="ADAL" clId="{B22C0AD4-17BB-49B6-9EE7-56CFEFBE8A1F}" dt="2022-10-19T22:10:08.594" v="414" actId="20577"/>
        <pc:sldMkLst>
          <pc:docMk/>
          <pc:sldMk cId="1667392394" sldId="261"/>
        </pc:sldMkLst>
        <pc:spChg chg="add del">
          <ac:chgData name="Dorota Siwecka" userId="de77d090-f833-4699-aeca-6c2f40a65755" providerId="ADAL" clId="{B22C0AD4-17BB-49B6-9EE7-56CFEFBE8A1F}" dt="2022-10-19T13:27:36.919" v="287" actId="22"/>
          <ac:spMkLst>
            <pc:docMk/>
            <pc:sldMk cId="1667392394" sldId="261"/>
            <ac:spMk id="6" creationId="{9DCA2BAC-0C34-4307-A915-B520191E6B5A}"/>
          </ac:spMkLst>
        </pc:spChg>
        <pc:spChg chg="add del">
          <ac:chgData name="Dorota Siwecka" userId="de77d090-f833-4699-aeca-6c2f40a65755" providerId="ADAL" clId="{B22C0AD4-17BB-49B6-9EE7-56CFEFBE8A1F}" dt="2022-10-19T13:27:45.873" v="289" actId="22"/>
          <ac:spMkLst>
            <pc:docMk/>
            <pc:sldMk cId="1667392394" sldId="261"/>
            <ac:spMk id="8" creationId="{4522CB75-0954-4058-8CD7-B644138A7859}"/>
          </ac:spMkLst>
        </pc:spChg>
        <pc:graphicFrameChg chg="mod">
          <ac:chgData name="Dorota Siwecka" userId="de77d090-f833-4699-aeca-6c2f40a65755" providerId="ADAL" clId="{B22C0AD4-17BB-49B6-9EE7-56CFEFBE8A1F}" dt="2022-10-19T22:10:08.594" v="414" actId="20577"/>
          <ac:graphicFrameMkLst>
            <pc:docMk/>
            <pc:sldMk cId="1667392394" sldId="261"/>
            <ac:graphicFrameMk id="4" creationId="{602E525C-28A7-413A-B60E-4B79F1381BB4}"/>
          </ac:graphicFrameMkLst>
        </pc:graphicFrameChg>
      </pc:sldChg>
      <pc:sldChg chg="modSp mod">
        <pc:chgData name="Dorota Siwecka" userId="de77d090-f833-4699-aeca-6c2f40a65755" providerId="ADAL" clId="{B22C0AD4-17BB-49B6-9EE7-56CFEFBE8A1F}" dt="2022-10-19T13:08:41.029" v="50" actId="113"/>
        <pc:sldMkLst>
          <pc:docMk/>
          <pc:sldMk cId="3055785728" sldId="264"/>
        </pc:sldMkLst>
        <pc:spChg chg="mod">
          <ac:chgData name="Dorota Siwecka" userId="de77d090-f833-4699-aeca-6c2f40a65755" providerId="ADAL" clId="{B22C0AD4-17BB-49B6-9EE7-56CFEFBE8A1F}" dt="2022-10-19T13:08:41.029" v="50" actId="113"/>
          <ac:spMkLst>
            <pc:docMk/>
            <pc:sldMk cId="3055785728" sldId="264"/>
            <ac:spMk id="2" creationId="{62EB308E-3EEB-42FA-8405-493B0F04F500}"/>
          </ac:spMkLst>
        </pc:spChg>
        <pc:spChg chg="mod">
          <ac:chgData name="Dorota Siwecka" userId="de77d090-f833-4699-aeca-6c2f40a65755" providerId="ADAL" clId="{B22C0AD4-17BB-49B6-9EE7-56CFEFBE8A1F}" dt="2022-10-19T13:08:29.769" v="49" actId="403"/>
          <ac:spMkLst>
            <pc:docMk/>
            <pc:sldMk cId="3055785728" sldId="264"/>
            <ac:spMk id="3" creationId="{777459F0-DF15-4F85-9EF5-B73EDC6CF4CB}"/>
          </ac:spMkLst>
        </pc:spChg>
      </pc:sldChg>
      <pc:sldChg chg="modSp new mod">
        <pc:chgData name="Dorota Siwecka" userId="de77d090-f833-4699-aeca-6c2f40a65755" providerId="ADAL" clId="{B22C0AD4-17BB-49B6-9EE7-56CFEFBE8A1F}" dt="2022-10-19T13:23:03.631" v="189" actId="113"/>
        <pc:sldMkLst>
          <pc:docMk/>
          <pc:sldMk cId="767646305" sldId="265"/>
        </pc:sldMkLst>
        <pc:spChg chg="mod">
          <ac:chgData name="Dorota Siwecka" userId="de77d090-f833-4699-aeca-6c2f40a65755" providerId="ADAL" clId="{B22C0AD4-17BB-49B6-9EE7-56CFEFBE8A1F}" dt="2022-10-19T13:23:03.631" v="189" actId="113"/>
          <ac:spMkLst>
            <pc:docMk/>
            <pc:sldMk cId="767646305" sldId="265"/>
            <ac:spMk id="2" creationId="{294F4B46-98ED-4E02-B2DE-793877CBCDEF}"/>
          </ac:spMkLst>
        </pc:spChg>
        <pc:spChg chg="mod">
          <ac:chgData name="Dorota Siwecka" userId="de77d090-f833-4699-aeca-6c2f40a65755" providerId="ADAL" clId="{B22C0AD4-17BB-49B6-9EE7-56CFEFBE8A1F}" dt="2022-10-19T13:09:45.906" v="124" actId="20577"/>
          <ac:spMkLst>
            <pc:docMk/>
            <pc:sldMk cId="767646305" sldId="265"/>
            <ac:spMk id="3" creationId="{2B680A53-6A0F-4DB8-B8BD-7B539DD9932E}"/>
          </ac:spMkLst>
        </pc:spChg>
      </pc:sldChg>
      <pc:sldChg chg="modSp new mod">
        <pc:chgData name="Dorota Siwecka" userId="de77d090-f833-4699-aeca-6c2f40a65755" providerId="ADAL" clId="{B22C0AD4-17BB-49B6-9EE7-56CFEFBE8A1F}" dt="2022-10-25T07:05:26.953" v="484" actId="115"/>
        <pc:sldMkLst>
          <pc:docMk/>
          <pc:sldMk cId="2078469843" sldId="266"/>
        </pc:sldMkLst>
        <pc:spChg chg="mod">
          <ac:chgData name="Dorota Siwecka" userId="de77d090-f833-4699-aeca-6c2f40a65755" providerId="ADAL" clId="{B22C0AD4-17BB-49B6-9EE7-56CFEFBE8A1F}" dt="2022-10-19T21:33:58.384" v="355" actId="113"/>
          <ac:spMkLst>
            <pc:docMk/>
            <pc:sldMk cId="2078469843" sldId="266"/>
            <ac:spMk id="2" creationId="{5BE5DF82-3D65-415E-B93C-F4F60E93D3EB}"/>
          </ac:spMkLst>
        </pc:spChg>
        <pc:spChg chg="mod">
          <ac:chgData name="Dorota Siwecka" userId="de77d090-f833-4699-aeca-6c2f40a65755" providerId="ADAL" clId="{B22C0AD4-17BB-49B6-9EE7-56CFEFBE8A1F}" dt="2022-10-25T07:05:26.953" v="484" actId="115"/>
          <ac:spMkLst>
            <pc:docMk/>
            <pc:sldMk cId="2078469843" sldId="266"/>
            <ac:spMk id="3" creationId="{B2F0B5CC-B977-4BC2-8714-0053FA7C84A9}"/>
          </ac:spMkLst>
        </pc:spChg>
      </pc:sldChg>
      <pc:sldChg chg="delSp modSp add mod modAnim modNotes">
        <pc:chgData name="Dorota Siwecka" userId="de77d090-f833-4699-aeca-6c2f40a65755" providerId="ADAL" clId="{B22C0AD4-17BB-49B6-9EE7-56CFEFBE8A1F}" dt="2022-10-19T15:07:03.006" v="330"/>
        <pc:sldMkLst>
          <pc:docMk/>
          <pc:sldMk cId="0" sldId="315"/>
        </pc:sldMkLst>
        <pc:spChg chg="mod">
          <ac:chgData name="Dorota Siwecka" userId="de77d090-f833-4699-aeca-6c2f40a65755" providerId="ADAL" clId="{B22C0AD4-17BB-49B6-9EE7-56CFEFBE8A1F}" dt="2022-10-19T13:28:07.342" v="306" actId="20577"/>
          <ac:spMkLst>
            <pc:docMk/>
            <pc:sldMk cId="0" sldId="315"/>
            <ac:spMk id="61453" creationId="{00000000-0000-0000-0000-000000000000}"/>
          </ac:spMkLst>
        </pc:spChg>
        <pc:picChg chg="del">
          <ac:chgData name="Dorota Siwecka" userId="de77d090-f833-4699-aeca-6c2f40a65755" providerId="ADAL" clId="{B22C0AD4-17BB-49B6-9EE7-56CFEFBE8A1F}" dt="2022-10-19T13:29:34.515" v="307" actId="478"/>
          <ac:picMkLst>
            <pc:docMk/>
            <pc:sldMk cId="0" sldId="315"/>
            <ac:picMk id="15" creationId="{00000000-0000-0000-0000-000000000000}"/>
          </ac:picMkLst>
        </pc:picChg>
      </pc:sldChg>
      <pc:sldChg chg="add modNotes">
        <pc:chgData name="Dorota Siwecka" userId="de77d090-f833-4699-aeca-6c2f40a65755" providerId="ADAL" clId="{B22C0AD4-17BB-49B6-9EE7-56CFEFBE8A1F}" dt="2022-10-19T15:07:03.006" v="330"/>
        <pc:sldMkLst>
          <pc:docMk/>
          <pc:sldMk cId="0" sldId="317"/>
        </pc:sldMkLst>
      </pc:sldChg>
      <pc:sldChg chg="add modNotesTx">
        <pc:chgData name="Dorota Siwecka" userId="de77d090-f833-4699-aeca-6c2f40a65755" providerId="ADAL" clId="{B22C0AD4-17BB-49B6-9EE7-56CFEFBE8A1F}" dt="2022-10-19T21:42:50.326" v="359"/>
        <pc:sldMkLst>
          <pc:docMk/>
          <pc:sldMk cId="1504857188" sldId="318"/>
        </pc:sldMkLst>
      </pc:sldChg>
      <pc:sldChg chg="modSp add mod">
        <pc:chgData name="Dorota Siwecka" userId="de77d090-f833-4699-aeca-6c2f40a65755" providerId="ADAL" clId="{B22C0AD4-17BB-49B6-9EE7-56CFEFBE8A1F}" dt="2022-10-19T21:32:58.341" v="354" actId="20577"/>
        <pc:sldMkLst>
          <pc:docMk/>
          <pc:sldMk cId="2183362917" sldId="325"/>
        </pc:sldMkLst>
        <pc:spChg chg="mod">
          <ac:chgData name="Dorota Siwecka" userId="de77d090-f833-4699-aeca-6c2f40a65755" providerId="ADAL" clId="{B22C0AD4-17BB-49B6-9EE7-56CFEFBE8A1F}" dt="2022-10-19T21:32:58.341" v="354" actId="20577"/>
          <ac:spMkLst>
            <pc:docMk/>
            <pc:sldMk cId="2183362917" sldId="325"/>
            <ac:spMk id="2" creationId="{2EB42AFB-987D-4C79-AF89-C181D629CE9B}"/>
          </ac:spMkLst>
        </pc:spChg>
      </pc:sldChg>
      <pc:sldChg chg="modSp add mod">
        <pc:chgData name="Dorota Siwecka" userId="de77d090-f833-4699-aeca-6c2f40a65755" providerId="ADAL" clId="{B22C0AD4-17BB-49B6-9EE7-56CFEFBE8A1F}" dt="2022-10-19T13:31:45.607" v="328" actId="1076"/>
        <pc:sldMkLst>
          <pc:docMk/>
          <pc:sldMk cId="1550292646" sldId="326"/>
        </pc:sldMkLst>
        <pc:spChg chg="mod">
          <ac:chgData name="Dorota Siwecka" userId="de77d090-f833-4699-aeca-6c2f40a65755" providerId="ADAL" clId="{B22C0AD4-17BB-49B6-9EE7-56CFEFBE8A1F}" dt="2022-10-19T13:31:20.178" v="326" actId="20577"/>
          <ac:spMkLst>
            <pc:docMk/>
            <pc:sldMk cId="1550292646" sldId="326"/>
            <ac:spMk id="2" creationId="{55B03263-87C8-425A-9579-7ED77EFED34E}"/>
          </ac:spMkLst>
        </pc:spChg>
        <pc:spChg chg="mod">
          <ac:chgData name="Dorota Siwecka" userId="de77d090-f833-4699-aeca-6c2f40a65755" providerId="ADAL" clId="{B22C0AD4-17BB-49B6-9EE7-56CFEFBE8A1F}" dt="2022-10-19T13:31:45.607" v="328" actId="1076"/>
          <ac:spMkLst>
            <pc:docMk/>
            <pc:sldMk cId="1550292646" sldId="326"/>
            <ac:spMk id="5" creationId="{E81F7BD8-ECA6-4FE6-B39F-F3A2545B734B}"/>
          </ac:spMkLst>
        </pc:spChg>
        <pc:picChg chg="mod">
          <ac:chgData name="Dorota Siwecka" userId="de77d090-f833-4699-aeca-6c2f40a65755" providerId="ADAL" clId="{B22C0AD4-17BB-49B6-9EE7-56CFEFBE8A1F}" dt="2022-10-19T13:31:36.446" v="327" actId="1076"/>
          <ac:picMkLst>
            <pc:docMk/>
            <pc:sldMk cId="1550292646" sldId="326"/>
            <ac:picMk id="4" creationId="{AFF61AEE-1A8B-47E6-BB98-2E483AECCE17}"/>
          </ac:picMkLst>
        </pc:picChg>
      </pc:sldChg>
      <pc:sldChg chg="addSp delSp modSp new mod ord modClrScheme chgLayout">
        <pc:chgData name="Dorota Siwecka" userId="de77d090-f833-4699-aeca-6c2f40a65755" providerId="ADAL" clId="{B22C0AD4-17BB-49B6-9EE7-56CFEFBE8A1F}" dt="2022-10-25T07:02:51.157" v="434" actId="14100"/>
        <pc:sldMkLst>
          <pc:docMk/>
          <pc:sldMk cId="473586261" sldId="327"/>
        </pc:sldMkLst>
        <pc:spChg chg="del mod ord">
          <ac:chgData name="Dorota Siwecka" userId="de77d090-f833-4699-aeca-6c2f40a65755" providerId="ADAL" clId="{B22C0AD4-17BB-49B6-9EE7-56CFEFBE8A1F}" dt="2022-10-25T07:01:47.922" v="426" actId="700"/>
          <ac:spMkLst>
            <pc:docMk/>
            <pc:sldMk cId="473586261" sldId="327"/>
            <ac:spMk id="2" creationId="{127FA941-A66C-4435-96B6-604258331E9D}"/>
          </ac:spMkLst>
        </pc:spChg>
        <pc:spChg chg="del mod ord">
          <ac:chgData name="Dorota Siwecka" userId="de77d090-f833-4699-aeca-6c2f40a65755" providerId="ADAL" clId="{B22C0AD4-17BB-49B6-9EE7-56CFEFBE8A1F}" dt="2022-10-25T07:01:47.922" v="426" actId="700"/>
          <ac:spMkLst>
            <pc:docMk/>
            <pc:sldMk cId="473586261" sldId="327"/>
            <ac:spMk id="3" creationId="{108C527A-582A-4254-A665-553FC021A2BD}"/>
          </ac:spMkLst>
        </pc:spChg>
        <pc:spChg chg="mod ord">
          <ac:chgData name="Dorota Siwecka" userId="de77d090-f833-4699-aeca-6c2f40a65755" providerId="ADAL" clId="{B22C0AD4-17BB-49B6-9EE7-56CFEFBE8A1F}" dt="2022-10-25T07:01:47.922" v="426" actId="700"/>
          <ac:spMkLst>
            <pc:docMk/>
            <pc:sldMk cId="473586261" sldId="327"/>
            <ac:spMk id="4" creationId="{AA294A76-B3D1-454E-8757-7FDF8297C8DF}"/>
          </ac:spMkLst>
        </pc:spChg>
        <pc:spChg chg="add mod ord">
          <ac:chgData name="Dorota Siwecka" userId="de77d090-f833-4699-aeca-6c2f40a65755" providerId="ADAL" clId="{B22C0AD4-17BB-49B6-9EE7-56CFEFBE8A1F}" dt="2022-10-25T07:01:47.922" v="426" actId="700"/>
          <ac:spMkLst>
            <pc:docMk/>
            <pc:sldMk cId="473586261" sldId="327"/>
            <ac:spMk id="5" creationId="{1D6B0B0A-D748-4AD9-A38B-6F8C355E4034}"/>
          </ac:spMkLst>
        </pc:spChg>
        <pc:spChg chg="add mod ord">
          <ac:chgData name="Dorota Siwecka" userId="de77d090-f833-4699-aeca-6c2f40a65755" providerId="ADAL" clId="{B22C0AD4-17BB-49B6-9EE7-56CFEFBE8A1F}" dt="2022-10-25T07:01:47.922" v="426" actId="700"/>
          <ac:spMkLst>
            <pc:docMk/>
            <pc:sldMk cId="473586261" sldId="327"/>
            <ac:spMk id="6" creationId="{E1C138B4-4656-442A-A0BE-7959CE7F5152}"/>
          </ac:spMkLst>
        </pc:spChg>
        <pc:picChg chg="add del mod">
          <ac:chgData name="Dorota Siwecka" userId="de77d090-f833-4699-aeca-6c2f40a65755" providerId="ADAL" clId="{B22C0AD4-17BB-49B6-9EE7-56CFEFBE8A1F}" dt="2022-10-25T07:02:19.136" v="429" actId="478"/>
          <ac:picMkLst>
            <pc:docMk/>
            <pc:sldMk cId="473586261" sldId="327"/>
            <ac:picMk id="8" creationId="{A5D69EF7-2DE6-42BB-AA19-A8A97C724DE6}"/>
          </ac:picMkLst>
        </pc:picChg>
        <pc:picChg chg="add del">
          <ac:chgData name="Dorota Siwecka" userId="de77d090-f833-4699-aeca-6c2f40a65755" providerId="ADAL" clId="{B22C0AD4-17BB-49B6-9EE7-56CFEFBE8A1F}" dt="2022-10-25T07:02:43.928" v="431" actId="478"/>
          <ac:picMkLst>
            <pc:docMk/>
            <pc:sldMk cId="473586261" sldId="327"/>
            <ac:picMk id="10" creationId="{077DDCC8-DBDA-4C42-BA5F-5744FB25E231}"/>
          </ac:picMkLst>
        </pc:picChg>
        <pc:picChg chg="add mod">
          <ac:chgData name="Dorota Siwecka" userId="de77d090-f833-4699-aeca-6c2f40a65755" providerId="ADAL" clId="{B22C0AD4-17BB-49B6-9EE7-56CFEFBE8A1F}" dt="2022-10-25T07:02:51.157" v="434" actId="14100"/>
          <ac:picMkLst>
            <pc:docMk/>
            <pc:sldMk cId="473586261" sldId="327"/>
            <ac:picMk id="12" creationId="{2321D6BC-806E-48DE-BCEA-951CEE0475AC}"/>
          </ac:picMkLst>
        </pc:picChg>
      </pc:sldChg>
      <pc:sldChg chg="addSp delSp modSp new mod">
        <pc:chgData name="Dorota Siwecka" userId="de77d090-f833-4699-aeca-6c2f40a65755" providerId="ADAL" clId="{B22C0AD4-17BB-49B6-9EE7-56CFEFBE8A1F}" dt="2022-10-25T07:04:56.257" v="465"/>
        <pc:sldMkLst>
          <pc:docMk/>
          <pc:sldMk cId="352546638" sldId="328"/>
        </pc:sldMkLst>
        <pc:spChg chg="mod">
          <ac:chgData name="Dorota Siwecka" userId="de77d090-f833-4699-aeca-6c2f40a65755" providerId="ADAL" clId="{B22C0AD4-17BB-49B6-9EE7-56CFEFBE8A1F}" dt="2022-10-25T07:03:26.270" v="464" actId="20577"/>
          <ac:spMkLst>
            <pc:docMk/>
            <pc:sldMk cId="352546638" sldId="328"/>
            <ac:spMk id="2" creationId="{2BF3CAC3-FD46-4BBF-9D93-4CE6EACB0365}"/>
          </ac:spMkLst>
        </pc:spChg>
        <pc:spChg chg="del">
          <ac:chgData name="Dorota Siwecka" userId="de77d090-f833-4699-aeca-6c2f40a65755" providerId="ADAL" clId="{B22C0AD4-17BB-49B6-9EE7-56CFEFBE8A1F}" dt="2022-10-25T07:04:56.257" v="465"/>
          <ac:spMkLst>
            <pc:docMk/>
            <pc:sldMk cId="352546638" sldId="328"/>
            <ac:spMk id="3" creationId="{4DBA07F3-F902-4E3F-9E50-AB2E687368D8}"/>
          </ac:spMkLst>
        </pc:spChg>
        <pc:picChg chg="add mod">
          <ac:chgData name="Dorota Siwecka" userId="de77d090-f833-4699-aeca-6c2f40a65755" providerId="ADAL" clId="{B22C0AD4-17BB-49B6-9EE7-56CFEFBE8A1F}" dt="2022-10-25T07:04:56.257" v="465"/>
          <ac:picMkLst>
            <pc:docMk/>
            <pc:sldMk cId="352546638" sldId="328"/>
            <ac:picMk id="1026" creationId="{5A13C3D2-43A6-4ED2-8C8A-501CA4024F67}"/>
          </ac:picMkLst>
        </pc:picChg>
      </pc:sldChg>
      <pc:sldChg chg="modSp new mod">
        <pc:chgData name="Dorota Siwecka" userId="de77d090-f833-4699-aeca-6c2f40a65755" providerId="ADAL" clId="{B22C0AD4-17BB-49B6-9EE7-56CFEFBE8A1F}" dt="2022-10-25T07:08:47.786" v="636" actId="20577"/>
        <pc:sldMkLst>
          <pc:docMk/>
          <pc:sldMk cId="258715831" sldId="329"/>
        </pc:sldMkLst>
        <pc:spChg chg="mod">
          <ac:chgData name="Dorota Siwecka" userId="de77d090-f833-4699-aeca-6c2f40a65755" providerId="ADAL" clId="{B22C0AD4-17BB-49B6-9EE7-56CFEFBE8A1F}" dt="2022-10-25T07:05:43.975" v="530" actId="20577"/>
          <ac:spMkLst>
            <pc:docMk/>
            <pc:sldMk cId="258715831" sldId="329"/>
            <ac:spMk id="2" creationId="{627EDD8A-1F47-4DD7-BCEF-B38B4CB8442A}"/>
          </ac:spMkLst>
        </pc:spChg>
        <pc:spChg chg="mod">
          <ac:chgData name="Dorota Siwecka" userId="de77d090-f833-4699-aeca-6c2f40a65755" providerId="ADAL" clId="{B22C0AD4-17BB-49B6-9EE7-56CFEFBE8A1F}" dt="2022-10-25T07:08:47.786" v="636" actId="20577"/>
          <ac:spMkLst>
            <pc:docMk/>
            <pc:sldMk cId="258715831" sldId="329"/>
            <ac:spMk id="3" creationId="{C4BEE5EF-0725-4372-8A92-3D4F89FB8E6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mak.bn.org.pl/cgi-bin/KHW/makwww.exe?BM=1" TargetMode="External"/><Relationship Id="rId2" Type="http://schemas.openxmlformats.org/officeDocument/2006/relationships/hyperlink" Target="https://udcsummary.info/php/index.php" TargetMode="External"/><Relationship Id="rId1" Type="http://schemas.openxmlformats.org/officeDocument/2006/relationships/hyperlink" Target="https://www.loc.gov/aba/publications/FreeLCSH/C.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mak.bn.org.pl/cgi-bin/KHW/makwww.exe?BM=1" TargetMode="External"/><Relationship Id="rId2" Type="http://schemas.openxmlformats.org/officeDocument/2006/relationships/hyperlink" Target="https://udcsummary.info/php/index.php" TargetMode="External"/><Relationship Id="rId1" Type="http://schemas.openxmlformats.org/officeDocument/2006/relationships/hyperlink" Target="https://www.loc.gov/aba/publications/FreeLCSH/C.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C5F73-23A6-45D3-9337-7291AA00BD6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770236C-4C54-4F50-A4CC-7E9F172BEB1B}">
      <dgm:prSet phldrT="[Tekst]"/>
      <dgm:spPr/>
      <dgm:t>
        <a:bodyPr/>
        <a:lstStyle/>
        <a:p>
          <a:r>
            <a:rPr lang="pl-PL" dirty="0" err="1"/>
            <a:t>Controlled</a:t>
          </a:r>
          <a:r>
            <a:rPr lang="pl-PL" dirty="0"/>
            <a:t> </a:t>
          </a:r>
          <a:r>
            <a:rPr lang="pl-PL" dirty="0" err="1"/>
            <a:t>vocabulary</a:t>
          </a:r>
          <a:endParaRPr lang="en-GB" dirty="0"/>
        </a:p>
      </dgm:t>
    </dgm:pt>
    <dgm:pt modelId="{819E9785-7F63-4849-AE23-D1DDC4A2C0F1}" type="parTrans" cxnId="{7DF6358B-175C-4897-B5FA-9D49E74D5804}">
      <dgm:prSet/>
      <dgm:spPr/>
      <dgm:t>
        <a:bodyPr/>
        <a:lstStyle/>
        <a:p>
          <a:endParaRPr lang="en-GB"/>
        </a:p>
      </dgm:t>
    </dgm:pt>
    <dgm:pt modelId="{466C5F7B-C812-43C5-9CE8-6E2E0D8A9ADB}" type="sibTrans" cxnId="{7DF6358B-175C-4897-B5FA-9D49E74D5804}">
      <dgm:prSet/>
      <dgm:spPr/>
      <dgm:t>
        <a:bodyPr/>
        <a:lstStyle/>
        <a:p>
          <a:endParaRPr lang="en-GB"/>
        </a:p>
      </dgm:t>
    </dgm:pt>
    <dgm:pt modelId="{A0997ABA-9577-470F-A15D-29E94E110915}">
      <dgm:prSet phldrT="[Tekst]"/>
      <dgm:spPr/>
      <dgm:t>
        <a:bodyPr/>
        <a:lstStyle/>
        <a:p>
          <a:r>
            <a:rPr lang="pl-PL" dirty="0" err="1"/>
            <a:t>Dictionaries</a:t>
          </a:r>
          <a:r>
            <a:rPr lang="pl-PL" dirty="0"/>
            <a:t>, </a:t>
          </a:r>
          <a:r>
            <a:rPr lang="pl-PL" dirty="0" err="1"/>
            <a:t>classification</a:t>
          </a:r>
          <a:r>
            <a:rPr lang="pl-PL" dirty="0"/>
            <a:t> </a:t>
          </a:r>
          <a:r>
            <a:rPr lang="pl-PL" dirty="0" err="1"/>
            <a:t>scheme</a:t>
          </a:r>
          <a:r>
            <a:rPr lang="pl-PL" dirty="0"/>
            <a:t>, </a:t>
          </a:r>
          <a:r>
            <a:rPr lang="pl-PL" dirty="0" err="1"/>
            <a:t>thesauri</a:t>
          </a:r>
          <a:r>
            <a:rPr lang="pl-PL" dirty="0"/>
            <a:t>…</a:t>
          </a:r>
          <a:endParaRPr lang="en-GB" dirty="0"/>
        </a:p>
      </dgm:t>
    </dgm:pt>
    <dgm:pt modelId="{A4AC0B8D-19B2-4068-9A3C-7B754402DC7D}" type="parTrans" cxnId="{608CC231-320D-4DE1-B82C-20A269F4D4DB}">
      <dgm:prSet/>
      <dgm:spPr/>
      <dgm:t>
        <a:bodyPr/>
        <a:lstStyle/>
        <a:p>
          <a:endParaRPr lang="en-GB"/>
        </a:p>
      </dgm:t>
    </dgm:pt>
    <dgm:pt modelId="{578A8E60-B5A1-42FA-A834-81BE956B8EC6}" type="sibTrans" cxnId="{608CC231-320D-4DE1-B82C-20A269F4D4DB}">
      <dgm:prSet/>
      <dgm:spPr/>
      <dgm:t>
        <a:bodyPr/>
        <a:lstStyle/>
        <a:p>
          <a:endParaRPr lang="en-GB"/>
        </a:p>
      </dgm:t>
    </dgm:pt>
    <dgm:pt modelId="{5BA698B6-62F5-4B31-A8BF-9927CA28EE67}">
      <dgm:prSet phldrT="[Tekst]"/>
      <dgm:spPr/>
      <dgm:t>
        <a:bodyPr/>
        <a:lstStyle/>
        <a:p>
          <a:r>
            <a:rPr lang="pl-PL" dirty="0">
              <a:hlinkClick xmlns:r="http://schemas.openxmlformats.org/officeDocument/2006/relationships" r:id="rId1"/>
            </a:rPr>
            <a:t>LCSH</a:t>
          </a:r>
          <a:r>
            <a:rPr lang="pl-PL" dirty="0"/>
            <a:t>, </a:t>
          </a:r>
          <a:r>
            <a:rPr lang="pl-PL" dirty="0">
              <a:hlinkClick xmlns:r="http://schemas.openxmlformats.org/officeDocument/2006/relationships" r:id="rId2"/>
            </a:rPr>
            <a:t>UDC</a:t>
          </a:r>
          <a:r>
            <a:rPr lang="pl-PL" dirty="0"/>
            <a:t>, </a:t>
          </a:r>
          <a:r>
            <a:rPr lang="pl-PL" dirty="0">
              <a:hlinkClick xmlns:r="http://schemas.openxmlformats.org/officeDocument/2006/relationships" r:id="rId3"/>
            </a:rPr>
            <a:t>DBN</a:t>
          </a:r>
          <a:r>
            <a:rPr lang="pl-PL" dirty="0"/>
            <a:t>, RAMEAU</a:t>
          </a:r>
          <a:endParaRPr lang="en-GB" dirty="0"/>
        </a:p>
      </dgm:t>
    </dgm:pt>
    <dgm:pt modelId="{3CE4F5A7-1AD1-460A-B6E4-F682B449754A}" type="parTrans" cxnId="{4B73B267-EA71-4F9D-AC5B-2A9124F1F301}">
      <dgm:prSet/>
      <dgm:spPr/>
      <dgm:t>
        <a:bodyPr/>
        <a:lstStyle/>
        <a:p>
          <a:endParaRPr lang="en-GB"/>
        </a:p>
      </dgm:t>
    </dgm:pt>
    <dgm:pt modelId="{06236350-D835-4481-83D1-B65AA9A1C6BB}" type="sibTrans" cxnId="{4B73B267-EA71-4F9D-AC5B-2A9124F1F301}">
      <dgm:prSet/>
      <dgm:spPr/>
      <dgm:t>
        <a:bodyPr/>
        <a:lstStyle/>
        <a:p>
          <a:endParaRPr lang="en-GB"/>
        </a:p>
      </dgm:t>
    </dgm:pt>
    <dgm:pt modelId="{061A8E1F-5A9F-47B1-A02C-044BB1FBE94A}">
      <dgm:prSet phldrT="[Tekst]"/>
      <dgm:spPr/>
      <dgm:t>
        <a:bodyPr/>
        <a:lstStyle/>
        <a:p>
          <a:r>
            <a:rPr lang="pl-PL" dirty="0" err="1"/>
            <a:t>Keywords</a:t>
          </a:r>
          <a:r>
            <a:rPr lang="pl-PL" dirty="0"/>
            <a:t> and </a:t>
          </a:r>
          <a:r>
            <a:rPr lang="pl-PL" dirty="0" err="1"/>
            <a:t>folksonomy</a:t>
          </a:r>
          <a:endParaRPr lang="en-GB" dirty="0"/>
        </a:p>
      </dgm:t>
    </dgm:pt>
    <dgm:pt modelId="{14C67FDB-5348-4704-9B2B-63CFE5D9C328}" type="parTrans" cxnId="{AB155819-8473-42AF-B777-96816AE1F241}">
      <dgm:prSet/>
      <dgm:spPr/>
      <dgm:t>
        <a:bodyPr/>
        <a:lstStyle/>
        <a:p>
          <a:endParaRPr lang="en-GB"/>
        </a:p>
      </dgm:t>
    </dgm:pt>
    <dgm:pt modelId="{18EABC4B-335D-4960-AA5D-FCC27A6008BE}" type="sibTrans" cxnId="{AB155819-8473-42AF-B777-96816AE1F241}">
      <dgm:prSet/>
      <dgm:spPr/>
      <dgm:t>
        <a:bodyPr/>
        <a:lstStyle/>
        <a:p>
          <a:endParaRPr lang="en-GB"/>
        </a:p>
      </dgm:t>
    </dgm:pt>
    <dgm:pt modelId="{97EC34F5-5E7B-4DED-AF63-100A1784D09B}">
      <dgm:prSet phldrT="[Tekst]"/>
      <dgm:spPr/>
      <dgm:t>
        <a:bodyPr/>
        <a:lstStyle/>
        <a:p>
          <a:r>
            <a:rPr lang="pl-PL" dirty="0" err="1"/>
            <a:t>Free</a:t>
          </a:r>
          <a:r>
            <a:rPr lang="pl-PL" dirty="0"/>
            <a:t> to </a:t>
          </a:r>
          <a:r>
            <a:rPr lang="pl-PL" dirty="0" err="1"/>
            <a:t>use</a:t>
          </a:r>
          <a:endParaRPr lang="en-GB" dirty="0"/>
        </a:p>
      </dgm:t>
    </dgm:pt>
    <dgm:pt modelId="{72098AB6-C7FD-4016-8909-55B313E2CE7E}" type="parTrans" cxnId="{0C4F4B5E-93BE-47A6-8DA7-A7979A9D7EB8}">
      <dgm:prSet/>
      <dgm:spPr/>
      <dgm:t>
        <a:bodyPr/>
        <a:lstStyle/>
        <a:p>
          <a:endParaRPr lang="en-GB"/>
        </a:p>
      </dgm:t>
    </dgm:pt>
    <dgm:pt modelId="{6A9979B1-1988-4559-BF0E-CDA3BD276740}" type="sibTrans" cxnId="{0C4F4B5E-93BE-47A6-8DA7-A7979A9D7EB8}">
      <dgm:prSet/>
      <dgm:spPr/>
      <dgm:t>
        <a:bodyPr/>
        <a:lstStyle/>
        <a:p>
          <a:endParaRPr lang="en-GB"/>
        </a:p>
      </dgm:t>
    </dgm:pt>
    <dgm:pt modelId="{F134DEFD-B1D0-43F8-AA38-609C5D33682D}">
      <dgm:prSet phldrT="[Tekst]"/>
      <dgm:spPr/>
      <dgm:t>
        <a:bodyPr/>
        <a:lstStyle/>
        <a:p>
          <a:r>
            <a:rPr lang="pl-PL" dirty="0"/>
            <a:t>From </a:t>
          </a:r>
          <a:r>
            <a:rPr lang="pl-PL" dirty="0" err="1"/>
            <a:t>useres</a:t>
          </a:r>
          <a:r>
            <a:rPr lang="pl-PL" dirty="0"/>
            <a:t>, </a:t>
          </a:r>
          <a:r>
            <a:rPr lang="pl-PL" dirty="0" err="1"/>
            <a:t>authors</a:t>
          </a:r>
          <a:r>
            <a:rPr lang="pl-PL" dirty="0"/>
            <a:t>, </a:t>
          </a:r>
          <a:r>
            <a:rPr lang="pl-PL" dirty="0" err="1"/>
            <a:t>publishers</a:t>
          </a:r>
          <a:r>
            <a:rPr lang="pl-PL" dirty="0"/>
            <a:t>…</a:t>
          </a:r>
          <a:endParaRPr lang="en-GB" dirty="0"/>
        </a:p>
      </dgm:t>
    </dgm:pt>
    <dgm:pt modelId="{1F4A1F78-E8F7-4612-845C-8505C8242F3E}" type="parTrans" cxnId="{37AEE92E-34AB-467B-AE76-98EC929A482A}">
      <dgm:prSet/>
      <dgm:spPr/>
    </dgm:pt>
    <dgm:pt modelId="{6432B01F-1ECB-4C80-863B-2360EFCB010F}" type="sibTrans" cxnId="{37AEE92E-34AB-467B-AE76-98EC929A482A}">
      <dgm:prSet/>
      <dgm:spPr/>
    </dgm:pt>
    <dgm:pt modelId="{186FF8FA-A110-46B5-871E-53D3D0060864}">
      <dgm:prSet phldrT="[Tekst]"/>
      <dgm:spPr/>
      <dgm:t>
        <a:bodyPr/>
        <a:lstStyle/>
        <a:p>
          <a:r>
            <a:rPr lang="pl-PL" dirty="0" err="1"/>
            <a:t>Polisemy</a:t>
          </a:r>
          <a:r>
            <a:rPr lang="pl-PL" dirty="0"/>
            <a:t>, </a:t>
          </a:r>
          <a:r>
            <a:rPr lang="pl-PL" b="0" i="0" dirty="0" err="1"/>
            <a:t>synonymia</a:t>
          </a:r>
          <a:endParaRPr lang="en-GB" dirty="0"/>
        </a:p>
      </dgm:t>
    </dgm:pt>
    <dgm:pt modelId="{6A0044FD-0DE3-420D-8BFC-043D1D77D7D2}" type="parTrans" cxnId="{1FB395DF-6FF0-48F5-8D4E-36703B936771}">
      <dgm:prSet/>
      <dgm:spPr/>
    </dgm:pt>
    <dgm:pt modelId="{C78966BF-8D0B-4579-A95A-F4FC89DA488A}" type="sibTrans" cxnId="{1FB395DF-6FF0-48F5-8D4E-36703B936771}">
      <dgm:prSet/>
      <dgm:spPr/>
    </dgm:pt>
    <dgm:pt modelId="{09A8C47C-E556-4C9E-8F39-B5978710101A}">
      <dgm:prSet phldrT="[Tekst]"/>
      <dgm:spPr/>
      <dgm:t>
        <a:bodyPr/>
        <a:lstStyle/>
        <a:p>
          <a:r>
            <a:rPr lang="pl-PL" dirty="0" err="1"/>
            <a:t>Subject</a:t>
          </a:r>
          <a:r>
            <a:rPr lang="pl-PL" dirty="0"/>
            <a:t> </a:t>
          </a:r>
          <a:r>
            <a:rPr lang="pl-PL" dirty="0" err="1"/>
            <a:t>headings</a:t>
          </a:r>
          <a:r>
            <a:rPr lang="pl-PL" dirty="0"/>
            <a:t>, </a:t>
          </a:r>
          <a:r>
            <a:rPr lang="pl-PL" dirty="0" err="1"/>
            <a:t>classifications</a:t>
          </a:r>
          <a:r>
            <a:rPr lang="pl-PL" dirty="0"/>
            <a:t>, </a:t>
          </a:r>
          <a:r>
            <a:rPr lang="pl-PL" dirty="0" err="1"/>
            <a:t>descriptors</a:t>
          </a:r>
          <a:endParaRPr lang="en-GB" dirty="0"/>
        </a:p>
      </dgm:t>
    </dgm:pt>
    <dgm:pt modelId="{912960C9-6775-4F9A-989C-D833ED4E52BE}" type="parTrans" cxnId="{CF13F59D-B040-4611-9645-F0872C349042}">
      <dgm:prSet/>
      <dgm:spPr/>
    </dgm:pt>
    <dgm:pt modelId="{C86166DD-FD74-4AA3-8488-C14919EBAF56}" type="sibTrans" cxnId="{CF13F59D-B040-4611-9645-F0872C349042}">
      <dgm:prSet/>
      <dgm:spPr/>
    </dgm:pt>
    <dgm:pt modelId="{EDC22BB7-261D-47BA-860A-20347146438A}">
      <dgm:prSet phldrT="[Tekst]"/>
      <dgm:spPr/>
      <dgm:t>
        <a:bodyPr/>
        <a:lstStyle/>
        <a:p>
          <a:r>
            <a:rPr lang="pl-PL" dirty="0" err="1"/>
            <a:t>Cataloguers</a:t>
          </a:r>
          <a:r>
            <a:rPr lang="pl-PL" dirty="0"/>
            <a:t> </a:t>
          </a:r>
          <a:endParaRPr lang="en-GB" dirty="0"/>
        </a:p>
      </dgm:t>
    </dgm:pt>
    <dgm:pt modelId="{1A53FBE5-FB78-460C-BFD9-D8FEC2C2854A}" type="parTrans" cxnId="{50AD38AC-AA1F-4313-8D72-1C92FE0B1B82}">
      <dgm:prSet/>
      <dgm:spPr/>
    </dgm:pt>
    <dgm:pt modelId="{41579837-B03E-48A0-935E-2749B26CC076}" type="sibTrans" cxnId="{50AD38AC-AA1F-4313-8D72-1C92FE0B1B82}">
      <dgm:prSet/>
      <dgm:spPr/>
    </dgm:pt>
    <dgm:pt modelId="{3B918CBC-7E7B-40C2-AD67-D333ED714517}">
      <dgm:prSet phldrT="[Tekst]"/>
      <dgm:spPr/>
      <dgm:t>
        <a:bodyPr/>
        <a:lstStyle/>
        <a:p>
          <a:r>
            <a:rPr lang="pl-PL" dirty="0" err="1"/>
            <a:t>Highquality</a:t>
          </a:r>
          <a:r>
            <a:rPr lang="pl-PL" dirty="0"/>
            <a:t> of </a:t>
          </a:r>
          <a:r>
            <a:rPr lang="pl-PL" dirty="0" err="1"/>
            <a:t>metadata</a:t>
          </a:r>
          <a:r>
            <a:rPr lang="pl-PL" dirty="0"/>
            <a:t>?</a:t>
          </a:r>
          <a:endParaRPr lang="en-GB" dirty="0"/>
        </a:p>
      </dgm:t>
    </dgm:pt>
    <dgm:pt modelId="{2BC3A239-47B9-4CED-862A-B3AF3D945C73}" type="parTrans" cxnId="{1373CD16-3B49-4A1B-AFFA-B3393E2A8DA1}">
      <dgm:prSet/>
      <dgm:spPr/>
    </dgm:pt>
    <dgm:pt modelId="{C1044657-D62E-47A5-8813-0CDDC08FA3B5}" type="sibTrans" cxnId="{1373CD16-3B49-4A1B-AFFA-B3393E2A8DA1}">
      <dgm:prSet/>
      <dgm:spPr/>
    </dgm:pt>
    <dgm:pt modelId="{A9E5C882-F654-44E0-BD67-913B40A8C3EE}">
      <dgm:prSet phldrT="[Tekst]"/>
      <dgm:spPr/>
      <dgm:t>
        <a:bodyPr/>
        <a:lstStyle/>
        <a:p>
          <a:r>
            <a:rPr lang="pl-PL" dirty="0" err="1"/>
            <a:t>Quality</a:t>
          </a:r>
          <a:r>
            <a:rPr lang="pl-PL" dirty="0"/>
            <a:t> of </a:t>
          </a:r>
          <a:r>
            <a:rPr lang="pl-PL" dirty="0" err="1"/>
            <a:t>metadata</a:t>
          </a:r>
          <a:r>
            <a:rPr lang="pl-PL" dirty="0"/>
            <a:t>?</a:t>
          </a:r>
          <a:endParaRPr lang="en-GB" dirty="0"/>
        </a:p>
      </dgm:t>
    </dgm:pt>
    <dgm:pt modelId="{D68A31F9-66B1-47D7-A4F8-25F3D12CC8A0}" type="parTrans" cxnId="{F703041E-E40A-4674-A98D-4057C4F0B2CF}">
      <dgm:prSet/>
      <dgm:spPr/>
    </dgm:pt>
    <dgm:pt modelId="{3A998D26-3DD5-4408-96A6-3028D61461E9}" type="sibTrans" cxnId="{F703041E-E40A-4674-A98D-4057C4F0B2CF}">
      <dgm:prSet/>
      <dgm:spPr/>
    </dgm:pt>
    <dgm:pt modelId="{6A5BBEAE-03AA-4362-BCB1-D69F188D1496}">
      <dgm:prSet phldrT="[Tekst]"/>
      <dgm:spPr/>
      <dgm:t>
        <a:bodyPr/>
        <a:lstStyle/>
        <a:p>
          <a:r>
            <a:rPr lang="pl-PL" dirty="0"/>
            <a:t>Google Scholar, Instagram…</a:t>
          </a:r>
          <a:endParaRPr lang="en-GB" dirty="0"/>
        </a:p>
      </dgm:t>
    </dgm:pt>
    <dgm:pt modelId="{41CFBAEC-F274-4BD0-B416-E625D5CCFE51}" type="parTrans" cxnId="{2E385612-818F-4F94-9100-4A0841C36252}">
      <dgm:prSet/>
      <dgm:spPr/>
    </dgm:pt>
    <dgm:pt modelId="{CB4A1258-41B3-4E53-B937-D961FE944BF0}" type="sibTrans" cxnId="{2E385612-818F-4F94-9100-4A0841C36252}">
      <dgm:prSet/>
      <dgm:spPr/>
    </dgm:pt>
    <dgm:pt modelId="{08B41274-32E7-4CAB-AB8C-3A94FDCC1DFC}" type="pres">
      <dgm:prSet presAssocID="{C79C5F73-23A6-45D3-9337-7291AA00BD63}" presName="Name0" presStyleCnt="0">
        <dgm:presLayoutVars>
          <dgm:dir/>
          <dgm:animLvl val="lvl"/>
          <dgm:resizeHandles val="exact"/>
        </dgm:presLayoutVars>
      </dgm:prSet>
      <dgm:spPr/>
    </dgm:pt>
    <dgm:pt modelId="{E7A0B05F-5456-4B38-97AA-C2EB65024E54}" type="pres">
      <dgm:prSet presAssocID="{B770236C-4C54-4F50-A4CC-7E9F172BEB1B}" presName="composite" presStyleCnt="0"/>
      <dgm:spPr/>
    </dgm:pt>
    <dgm:pt modelId="{8DD6FE17-6E4D-40FE-87EB-569F3C304A1C}" type="pres">
      <dgm:prSet presAssocID="{B770236C-4C54-4F50-A4CC-7E9F172BEB1B}" presName="parTx" presStyleLbl="alignNode1" presStyleIdx="0" presStyleCnt="2">
        <dgm:presLayoutVars>
          <dgm:chMax val="0"/>
          <dgm:chPref val="0"/>
          <dgm:bulletEnabled val="1"/>
        </dgm:presLayoutVars>
      </dgm:prSet>
      <dgm:spPr/>
    </dgm:pt>
    <dgm:pt modelId="{F19B6538-21A3-487F-89AB-6EA7C9F55C35}" type="pres">
      <dgm:prSet presAssocID="{B770236C-4C54-4F50-A4CC-7E9F172BEB1B}" presName="desTx" presStyleLbl="alignAccFollowNode1" presStyleIdx="0" presStyleCnt="2">
        <dgm:presLayoutVars>
          <dgm:bulletEnabled val="1"/>
        </dgm:presLayoutVars>
      </dgm:prSet>
      <dgm:spPr/>
    </dgm:pt>
    <dgm:pt modelId="{12D63BB6-8CA9-4E8D-9CBD-855FFEA891E9}" type="pres">
      <dgm:prSet presAssocID="{466C5F7B-C812-43C5-9CE8-6E2E0D8A9ADB}" presName="space" presStyleCnt="0"/>
      <dgm:spPr/>
    </dgm:pt>
    <dgm:pt modelId="{1193E45C-9900-4EDC-AA4C-D15EB16714AB}" type="pres">
      <dgm:prSet presAssocID="{061A8E1F-5A9F-47B1-A02C-044BB1FBE94A}" presName="composite" presStyleCnt="0"/>
      <dgm:spPr/>
    </dgm:pt>
    <dgm:pt modelId="{FFC8550A-4F64-45D5-AF89-870A866F0A35}" type="pres">
      <dgm:prSet presAssocID="{061A8E1F-5A9F-47B1-A02C-044BB1FBE94A}" presName="parTx" presStyleLbl="alignNode1" presStyleIdx="1" presStyleCnt="2">
        <dgm:presLayoutVars>
          <dgm:chMax val="0"/>
          <dgm:chPref val="0"/>
          <dgm:bulletEnabled val="1"/>
        </dgm:presLayoutVars>
      </dgm:prSet>
      <dgm:spPr/>
    </dgm:pt>
    <dgm:pt modelId="{28B7C765-DF30-4294-8A43-D587C22F8F6F}" type="pres">
      <dgm:prSet presAssocID="{061A8E1F-5A9F-47B1-A02C-044BB1FBE94A}" presName="desTx" presStyleLbl="alignAccFollowNode1" presStyleIdx="1" presStyleCnt="2">
        <dgm:presLayoutVars>
          <dgm:bulletEnabled val="1"/>
        </dgm:presLayoutVars>
      </dgm:prSet>
      <dgm:spPr/>
    </dgm:pt>
  </dgm:ptLst>
  <dgm:cxnLst>
    <dgm:cxn modelId="{F4EFD00A-0A55-4BE2-BB27-2B76CFB5482B}" type="presOf" srcId="{5BA698B6-62F5-4B31-A8BF-9927CA28EE67}" destId="{F19B6538-21A3-487F-89AB-6EA7C9F55C35}" srcOrd="0" destOrd="2" presId="urn:microsoft.com/office/officeart/2005/8/layout/hList1"/>
    <dgm:cxn modelId="{2E385612-818F-4F94-9100-4A0841C36252}" srcId="{061A8E1F-5A9F-47B1-A02C-044BB1FBE94A}" destId="{6A5BBEAE-03AA-4362-BCB1-D69F188D1496}" srcOrd="4" destOrd="0" parTransId="{41CFBAEC-F274-4BD0-B416-E625D5CCFE51}" sibTransId="{CB4A1258-41B3-4E53-B937-D961FE944BF0}"/>
    <dgm:cxn modelId="{279B2B13-D1EA-415B-A58B-2DC3027FC0A6}" type="presOf" srcId="{EDC22BB7-261D-47BA-860A-20347146438A}" destId="{F19B6538-21A3-487F-89AB-6EA7C9F55C35}" srcOrd="0" destOrd="3" presId="urn:microsoft.com/office/officeart/2005/8/layout/hList1"/>
    <dgm:cxn modelId="{F33FAA13-5F33-4209-8288-3979A475C0DA}" type="presOf" srcId="{A0997ABA-9577-470F-A15D-29E94E110915}" destId="{F19B6538-21A3-487F-89AB-6EA7C9F55C35}" srcOrd="0" destOrd="1" presId="urn:microsoft.com/office/officeart/2005/8/layout/hList1"/>
    <dgm:cxn modelId="{1373CD16-3B49-4A1B-AFFA-B3393E2A8DA1}" srcId="{B770236C-4C54-4F50-A4CC-7E9F172BEB1B}" destId="{3B918CBC-7E7B-40C2-AD67-D333ED714517}" srcOrd="4" destOrd="0" parTransId="{2BC3A239-47B9-4CED-862A-B3AF3D945C73}" sibTransId="{C1044657-D62E-47A5-8813-0CDDC08FA3B5}"/>
    <dgm:cxn modelId="{AB155819-8473-42AF-B777-96816AE1F241}" srcId="{C79C5F73-23A6-45D3-9337-7291AA00BD63}" destId="{061A8E1F-5A9F-47B1-A02C-044BB1FBE94A}" srcOrd="1" destOrd="0" parTransId="{14C67FDB-5348-4704-9B2B-63CFE5D9C328}" sibTransId="{18EABC4B-335D-4960-AA5D-FCC27A6008BE}"/>
    <dgm:cxn modelId="{F703041E-E40A-4674-A98D-4057C4F0B2CF}" srcId="{061A8E1F-5A9F-47B1-A02C-044BB1FBE94A}" destId="{A9E5C882-F654-44E0-BD67-913B40A8C3EE}" srcOrd="3" destOrd="0" parTransId="{D68A31F9-66B1-47D7-A4F8-25F3D12CC8A0}" sibTransId="{3A998D26-3DD5-4408-96A6-3028D61461E9}"/>
    <dgm:cxn modelId="{37AEE92E-34AB-467B-AE76-98EC929A482A}" srcId="{061A8E1F-5A9F-47B1-A02C-044BB1FBE94A}" destId="{F134DEFD-B1D0-43F8-AA38-609C5D33682D}" srcOrd="1" destOrd="0" parTransId="{1F4A1F78-E8F7-4612-845C-8505C8242F3E}" sibTransId="{6432B01F-1ECB-4C80-863B-2360EFCB010F}"/>
    <dgm:cxn modelId="{608CC231-320D-4DE1-B82C-20A269F4D4DB}" srcId="{B770236C-4C54-4F50-A4CC-7E9F172BEB1B}" destId="{A0997ABA-9577-470F-A15D-29E94E110915}" srcOrd="1" destOrd="0" parTransId="{A4AC0B8D-19B2-4068-9A3C-7B754402DC7D}" sibTransId="{578A8E60-B5A1-42FA-A834-81BE956B8EC6}"/>
    <dgm:cxn modelId="{0C4F4B5E-93BE-47A6-8DA7-A7979A9D7EB8}" srcId="{061A8E1F-5A9F-47B1-A02C-044BB1FBE94A}" destId="{97EC34F5-5E7B-4DED-AF63-100A1784D09B}" srcOrd="0" destOrd="0" parTransId="{72098AB6-C7FD-4016-8909-55B313E2CE7E}" sibTransId="{6A9979B1-1988-4559-BF0E-CDA3BD276740}"/>
    <dgm:cxn modelId="{4B73B267-EA71-4F9D-AC5B-2A9124F1F301}" srcId="{B770236C-4C54-4F50-A4CC-7E9F172BEB1B}" destId="{5BA698B6-62F5-4B31-A8BF-9927CA28EE67}" srcOrd="2" destOrd="0" parTransId="{3CE4F5A7-1AD1-460A-B6E4-F682B449754A}" sibTransId="{06236350-D835-4481-83D1-B65AA9A1C6BB}"/>
    <dgm:cxn modelId="{216E3768-835B-4737-886B-77C93ECCC6C3}" type="presOf" srcId="{B770236C-4C54-4F50-A4CC-7E9F172BEB1B}" destId="{8DD6FE17-6E4D-40FE-87EB-569F3C304A1C}" srcOrd="0" destOrd="0" presId="urn:microsoft.com/office/officeart/2005/8/layout/hList1"/>
    <dgm:cxn modelId="{11499D54-AB53-4760-8B2B-45E68DF4E973}" type="presOf" srcId="{97EC34F5-5E7B-4DED-AF63-100A1784D09B}" destId="{28B7C765-DF30-4294-8A43-D587C22F8F6F}" srcOrd="0" destOrd="0" presId="urn:microsoft.com/office/officeart/2005/8/layout/hList1"/>
    <dgm:cxn modelId="{7DF6358B-175C-4897-B5FA-9D49E74D5804}" srcId="{C79C5F73-23A6-45D3-9337-7291AA00BD63}" destId="{B770236C-4C54-4F50-A4CC-7E9F172BEB1B}" srcOrd="0" destOrd="0" parTransId="{819E9785-7F63-4849-AE23-D1DDC4A2C0F1}" sibTransId="{466C5F7B-C812-43C5-9CE8-6E2E0D8A9ADB}"/>
    <dgm:cxn modelId="{9DD2EF95-D04D-4FD1-8933-F4E496467CBD}" type="presOf" srcId="{186FF8FA-A110-46B5-871E-53D3D0060864}" destId="{28B7C765-DF30-4294-8A43-D587C22F8F6F}" srcOrd="0" destOrd="2" presId="urn:microsoft.com/office/officeart/2005/8/layout/hList1"/>
    <dgm:cxn modelId="{04AD1996-49D0-43E3-AF8F-9125B21124BE}" type="presOf" srcId="{3B918CBC-7E7B-40C2-AD67-D333ED714517}" destId="{F19B6538-21A3-487F-89AB-6EA7C9F55C35}" srcOrd="0" destOrd="4" presId="urn:microsoft.com/office/officeart/2005/8/layout/hList1"/>
    <dgm:cxn modelId="{0FFE4E97-86B7-431A-8542-920A9B076AD6}" type="presOf" srcId="{09A8C47C-E556-4C9E-8F39-B5978710101A}" destId="{F19B6538-21A3-487F-89AB-6EA7C9F55C35}" srcOrd="0" destOrd="0" presId="urn:microsoft.com/office/officeart/2005/8/layout/hList1"/>
    <dgm:cxn modelId="{CF13F59D-B040-4611-9645-F0872C349042}" srcId="{B770236C-4C54-4F50-A4CC-7E9F172BEB1B}" destId="{09A8C47C-E556-4C9E-8F39-B5978710101A}" srcOrd="0" destOrd="0" parTransId="{912960C9-6775-4F9A-989C-D833ED4E52BE}" sibTransId="{C86166DD-FD74-4AA3-8488-C14919EBAF56}"/>
    <dgm:cxn modelId="{68AA179F-AB74-47C1-A3F3-E9C860711492}" type="presOf" srcId="{C79C5F73-23A6-45D3-9337-7291AA00BD63}" destId="{08B41274-32E7-4CAB-AB8C-3A94FDCC1DFC}" srcOrd="0" destOrd="0" presId="urn:microsoft.com/office/officeart/2005/8/layout/hList1"/>
    <dgm:cxn modelId="{46AF73A0-0637-4E3E-89DE-4FF438AED29D}" type="presOf" srcId="{6A5BBEAE-03AA-4362-BCB1-D69F188D1496}" destId="{28B7C765-DF30-4294-8A43-D587C22F8F6F}" srcOrd="0" destOrd="4" presId="urn:microsoft.com/office/officeart/2005/8/layout/hList1"/>
    <dgm:cxn modelId="{50AD38AC-AA1F-4313-8D72-1C92FE0B1B82}" srcId="{B770236C-4C54-4F50-A4CC-7E9F172BEB1B}" destId="{EDC22BB7-261D-47BA-860A-20347146438A}" srcOrd="3" destOrd="0" parTransId="{1A53FBE5-FB78-460C-BFD9-D8FEC2C2854A}" sibTransId="{41579837-B03E-48A0-935E-2749B26CC076}"/>
    <dgm:cxn modelId="{13683DD5-95EB-422E-9D53-B64E69FF447A}" type="presOf" srcId="{061A8E1F-5A9F-47B1-A02C-044BB1FBE94A}" destId="{FFC8550A-4F64-45D5-AF89-870A866F0A35}" srcOrd="0" destOrd="0" presId="urn:microsoft.com/office/officeart/2005/8/layout/hList1"/>
    <dgm:cxn modelId="{83D96ADC-9EEF-44E9-8CDF-1710F3F723D2}" type="presOf" srcId="{F134DEFD-B1D0-43F8-AA38-609C5D33682D}" destId="{28B7C765-DF30-4294-8A43-D587C22F8F6F}" srcOrd="0" destOrd="1" presId="urn:microsoft.com/office/officeart/2005/8/layout/hList1"/>
    <dgm:cxn modelId="{1FB395DF-6FF0-48F5-8D4E-36703B936771}" srcId="{061A8E1F-5A9F-47B1-A02C-044BB1FBE94A}" destId="{186FF8FA-A110-46B5-871E-53D3D0060864}" srcOrd="2" destOrd="0" parTransId="{6A0044FD-0DE3-420D-8BFC-043D1D77D7D2}" sibTransId="{C78966BF-8D0B-4579-A95A-F4FC89DA488A}"/>
    <dgm:cxn modelId="{8DF45AF7-6F1B-4C16-BE84-42A71C57D7B6}" type="presOf" srcId="{A9E5C882-F654-44E0-BD67-913B40A8C3EE}" destId="{28B7C765-DF30-4294-8A43-D587C22F8F6F}" srcOrd="0" destOrd="3" presId="urn:microsoft.com/office/officeart/2005/8/layout/hList1"/>
    <dgm:cxn modelId="{59F00922-3A7C-410B-BD3A-05E02F3E6B23}" type="presParOf" srcId="{08B41274-32E7-4CAB-AB8C-3A94FDCC1DFC}" destId="{E7A0B05F-5456-4B38-97AA-C2EB65024E54}" srcOrd="0" destOrd="0" presId="urn:microsoft.com/office/officeart/2005/8/layout/hList1"/>
    <dgm:cxn modelId="{247337F3-864B-48F7-B6F4-1BFBE24629EC}" type="presParOf" srcId="{E7A0B05F-5456-4B38-97AA-C2EB65024E54}" destId="{8DD6FE17-6E4D-40FE-87EB-569F3C304A1C}" srcOrd="0" destOrd="0" presId="urn:microsoft.com/office/officeart/2005/8/layout/hList1"/>
    <dgm:cxn modelId="{742E7504-CD2E-4F58-9741-2CD158480605}" type="presParOf" srcId="{E7A0B05F-5456-4B38-97AA-C2EB65024E54}" destId="{F19B6538-21A3-487F-89AB-6EA7C9F55C35}" srcOrd="1" destOrd="0" presId="urn:microsoft.com/office/officeart/2005/8/layout/hList1"/>
    <dgm:cxn modelId="{6ECADF83-6B9B-4C51-A1D8-EB9F7595184B}" type="presParOf" srcId="{08B41274-32E7-4CAB-AB8C-3A94FDCC1DFC}" destId="{12D63BB6-8CA9-4E8D-9CBD-855FFEA891E9}" srcOrd="1" destOrd="0" presId="urn:microsoft.com/office/officeart/2005/8/layout/hList1"/>
    <dgm:cxn modelId="{DFE55E0B-70A6-422A-9F63-427ED5322F9A}" type="presParOf" srcId="{08B41274-32E7-4CAB-AB8C-3A94FDCC1DFC}" destId="{1193E45C-9900-4EDC-AA4C-D15EB16714AB}" srcOrd="2" destOrd="0" presId="urn:microsoft.com/office/officeart/2005/8/layout/hList1"/>
    <dgm:cxn modelId="{A997458A-50DE-4AA6-811E-8E0DCE47F40A}" type="presParOf" srcId="{1193E45C-9900-4EDC-AA4C-D15EB16714AB}" destId="{FFC8550A-4F64-45D5-AF89-870A866F0A35}" srcOrd="0" destOrd="0" presId="urn:microsoft.com/office/officeart/2005/8/layout/hList1"/>
    <dgm:cxn modelId="{D50D3279-40B6-41F5-90C5-14B13F549FEA}" type="presParOf" srcId="{1193E45C-9900-4EDC-AA4C-D15EB16714AB}" destId="{28B7C765-DF30-4294-8A43-D587C22F8F6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1AF260-319E-42FB-93E5-4E592D19081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A6D2DBE2-0D99-42F9-89F7-4C57CF53A107}">
      <dgm:prSet phldrT="[Tekst]"/>
      <dgm:spPr/>
      <dgm:t>
        <a:bodyPr/>
        <a:lstStyle/>
        <a:p>
          <a:r>
            <a:rPr lang="en-US" b="0" i="0" dirty="0"/>
            <a:t>Empathy of men and women experiencing a sense of exclusion in a close relationship: Gender as moderator of the relationship between sense of exclusion and empathy</a:t>
          </a:r>
          <a:endParaRPr lang="pl-PL" dirty="0"/>
        </a:p>
      </dgm:t>
    </dgm:pt>
    <dgm:pt modelId="{CDC8AE7D-93C8-4E0F-BFC0-BE7F61660603}" type="parTrans" cxnId="{0D755D27-AF58-4148-9A0E-CDE742881C8E}">
      <dgm:prSet/>
      <dgm:spPr/>
      <dgm:t>
        <a:bodyPr/>
        <a:lstStyle/>
        <a:p>
          <a:endParaRPr lang="pl-PL"/>
        </a:p>
      </dgm:t>
    </dgm:pt>
    <dgm:pt modelId="{AFBFD0AD-6A18-41F3-B842-80BB40EA0B0E}" type="sibTrans" cxnId="{0D755D27-AF58-4148-9A0E-CDE742881C8E}">
      <dgm:prSet/>
      <dgm:spPr/>
      <dgm:t>
        <a:bodyPr/>
        <a:lstStyle/>
        <a:p>
          <a:endParaRPr lang="pl-PL"/>
        </a:p>
      </dgm:t>
    </dgm:pt>
    <dgm:pt modelId="{826FB5F5-4151-4871-A5A0-FCD4B54C614C}">
      <dgm:prSet phldrT="[Tekst]"/>
      <dgm:spPr/>
      <dgm:t>
        <a:bodyPr/>
        <a:lstStyle/>
        <a:p>
          <a:r>
            <a:rPr lang="en-US" b="0" i="0" dirty="0"/>
            <a:t>Ostracism</a:t>
          </a:r>
          <a:r>
            <a:rPr lang="pl-PL" b="0" i="0" dirty="0"/>
            <a:t>, </a:t>
          </a:r>
          <a:r>
            <a:rPr lang="en-US" b="0" i="0" dirty="0"/>
            <a:t>empathy</a:t>
          </a:r>
          <a:r>
            <a:rPr lang="pl-PL" b="0" i="0" dirty="0"/>
            <a:t>, </a:t>
          </a:r>
          <a:r>
            <a:rPr lang="en-US" b="0" i="0" dirty="0"/>
            <a:t>exclusion in a close relationship</a:t>
          </a:r>
          <a:endParaRPr lang="pl-PL" dirty="0"/>
        </a:p>
      </dgm:t>
    </dgm:pt>
    <dgm:pt modelId="{90CDCAB5-289D-448C-9192-120FECAE46B9}" type="parTrans" cxnId="{2F9750D2-8212-4493-9448-E96BAF494CF4}">
      <dgm:prSet/>
      <dgm:spPr/>
      <dgm:t>
        <a:bodyPr/>
        <a:lstStyle/>
        <a:p>
          <a:endParaRPr lang="pl-PL"/>
        </a:p>
      </dgm:t>
    </dgm:pt>
    <dgm:pt modelId="{3BCF2CA1-E6E3-49CB-81CC-76FC6B146C54}" type="sibTrans" cxnId="{2F9750D2-8212-4493-9448-E96BAF494CF4}">
      <dgm:prSet/>
      <dgm:spPr/>
      <dgm:t>
        <a:bodyPr/>
        <a:lstStyle/>
        <a:p>
          <a:endParaRPr lang="pl-PL"/>
        </a:p>
      </dgm:t>
    </dgm:pt>
    <dgm:pt modelId="{48419713-1714-435F-BACB-60CB41FFF137}">
      <dgm:prSet phldrT="[Tekst]"/>
      <dgm:spPr/>
      <dgm:t>
        <a:bodyPr/>
        <a:lstStyle/>
        <a:p>
          <a:r>
            <a:rPr lang="en-US" b="0" i="0" dirty="0"/>
            <a:t>Experience of an innovation culture from the perspective of an academic teacher</a:t>
          </a:r>
          <a:endParaRPr lang="pl-PL" dirty="0"/>
        </a:p>
      </dgm:t>
    </dgm:pt>
    <dgm:pt modelId="{D5FFD47C-5C09-4AFD-A9FD-7B13F9AFF3FA}" type="parTrans" cxnId="{1F65093A-36A9-43A5-8E79-77EA2E257E4C}">
      <dgm:prSet/>
      <dgm:spPr/>
      <dgm:t>
        <a:bodyPr/>
        <a:lstStyle/>
        <a:p>
          <a:endParaRPr lang="pl-PL"/>
        </a:p>
      </dgm:t>
    </dgm:pt>
    <dgm:pt modelId="{06B1D17C-9163-410B-806C-E37EF7585221}" type="sibTrans" cxnId="{1F65093A-36A9-43A5-8E79-77EA2E257E4C}">
      <dgm:prSet/>
      <dgm:spPr/>
      <dgm:t>
        <a:bodyPr/>
        <a:lstStyle/>
        <a:p>
          <a:endParaRPr lang="pl-PL"/>
        </a:p>
      </dgm:t>
    </dgm:pt>
    <dgm:pt modelId="{8810DDB8-6FDB-4FCF-9880-30B9649F7AF8}">
      <dgm:prSet phldrT="[Tekst]"/>
      <dgm:spPr/>
      <dgm:t>
        <a:bodyPr/>
        <a:lstStyle/>
        <a:p>
          <a:r>
            <a:rPr lang="en-US" b="0" i="0" dirty="0"/>
            <a:t>Innovation Incubator project</a:t>
          </a:r>
          <a:r>
            <a:rPr lang="pl-PL" b="0" i="0" dirty="0"/>
            <a:t>, „</a:t>
          </a:r>
          <a:r>
            <a:rPr lang="en-US" b="0" i="0" dirty="0"/>
            <a:t>Two Languages – One Way” project</a:t>
          </a:r>
          <a:r>
            <a:rPr lang="pl-PL" b="0" i="0" dirty="0"/>
            <a:t>, </a:t>
          </a:r>
          <a:r>
            <a:rPr lang="en-US" b="0" i="0" dirty="0"/>
            <a:t>children’s skills in identifying sounds and letters</a:t>
          </a:r>
          <a:r>
            <a:rPr lang="pl-PL" b="0" i="0" dirty="0"/>
            <a:t>, </a:t>
          </a:r>
          <a:r>
            <a:rPr lang="en-US" b="0" i="0" dirty="0"/>
            <a:t>culture of innovation in education (or experiencing the culture of innovation)</a:t>
          </a:r>
          <a:r>
            <a:rPr lang="pl-PL" b="0" i="0" dirty="0"/>
            <a:t>, </a:t>
          </a:r>
          <a:r>
            <a:rPr lang="en-US" b="0" i="0" dirty="0"/>
            <a:t>J. S. Bruner theory,</a:t>
          </a:r>
          <a:r>
            <a:rPr lang="pl-PL" b="0" i="0" dirty="0"/>
            <a:t> </a:t>
          </a:r>
          <a:r>
            <a:rPr lang="en-US" b="0" i="0" dirty="0" err="1"/>
            <a:t>propedeutic</a:t>
          </a:r>
          <a:r>
            <a:rPr lang="en-US" b="0" i="0" dirty="0"/>
            <a:t> language education</a:t>
          </a:r>
          <a:endParaRPr lang="pl-PL" dirty="0"/>
        </a:p>
      </dgm:t>
    </dgm:pt>
    <dgm:pt modelId="{DDAF88A7-D8C0-4D83-8CA1-606682173B7D}" type="parTrans" cxnId="{C9747A60-03DC-42A3-AAD1-DF49ECC502EC}">
      <dgm:prSet/>
      <dgm:spPr/>
      <dgm:t>
        <a:bodyPr/>
        <a:lstStyle/>
        <a:p>
          <a:endParaRPr lang="pl-PL"/>
        </a:p>
      </dgm:t>
    </dgm:pt>
    <dgm:pt modelId="{0C295A41-F1FF-4EB0-97EE-28D66540ED0E}" type="sibTrans" cxnId="{C9747A60-03DC-42A3-AAD1-DF49ECC502EC}">
      <dgm:prSet/>
      <dgm:spPr/>
      <dgm:t>
        <a:bodyPr/>
        <a:lstStyle/>
        <a:p>
          <a:endParaRPr lang="pl-PL"/>
        </a:p>
      </dgm:t>
    </dgm:pt>
    <dgm:pt modelId="{237C918A-B23E-4804-9B35-A25756C48F5B}">
      <dgm:prSet phldrT="[Tekst]"/>
      <dgm:spPr/>
      <dgm:t>
        <a:bodyPr/>
        <a:lstStyle/>
        <a:p>
          <a:r>
            <a:rPr lang="pl-PL" b="0" i="0" dirty="0"/>
            <a:t>International </a:t>
          </a:r>
          <a:r>
            <a:rPr lang="pl-PL" b="0" i="0" dirty="0" err="1"/>
            <a:t>Baccalaureate</a:t>
          </a:r>
          <a:r>
            <a:rPr lang="pl-PL" b="0" i="0" dirty="0"/>
            <a:t> </a:t>
          </a:r>
          <a:r>
            <a:rPr lang="pl-PL" b="0" i="0" dirty="0" err="1"/>
            <a:t>Diploma</a:t>
          </a:r>
          <a:r>
            <a:rPr lang="pl-PL" b="0" i="0" dirty="0"/>
            <a:t> </a:t>
          </a:r>
          <a:r>
            <a:rPr lang="pl-PL" b="0" i="0" dirty="0" err="1"/>
            <a:t>Programmeschools</a:t>
          </a:r>
          <a:r>
            <a:rPr lang="pl-PL" b="0" i="0" dirty="0"/>
            <a:t> with Inter-</a:t>
          </a:r>
          <a:r>
            <a:rPr lang="pl-PL" b="0" i="0" dirty="0" err="1"/>
            <a:t>national</a:t>
          </a:r>
          <a:r>
            <a:rPr lang="pl-PL" b="0" i="0" dirty="0"/>
            <a:t> </a:t>
          </a:r>
          <a:r>
            <a:rPr lang="pl-PL" b="0" i="0" dirty="0" err="1"/>
            <a:t>Baccalaureate</a:t>
          </a:r>
          <a:r>
            <a:rPr lang="pl-PL" b="0" i="0" dirty="0"/>
            <a:t> </a:t>
          </a:r>
          <a:r>
            <a:rPr lang="pl-PL" b="0" i="0" dirty="0" err="1"/>
            <a:t>Diploma</a:t>
          </a:r>
          <a:r>
            <a:rPr lang="pl-PL" b="0" i="0" dirty="0"/>
            <a:t> </a:t>
          </a:r>
          <a:r>
            <a:rPr lang="pl-PL" b="0" i="0" dirty="0" err="1"/>
            <a:t>Programmeeducational</a:t>
          </a:r>
          <a:r>
            <a:rPr lang="pl-PL" b="0" i="0" dirty="0"/>
            <a:t> </a:t>
          </a:r>
          <a:r>
            <a:rPr lang="pl-PL" b="0" i="0" dirty="0" err="1"/>
            <a:t>programmes</a:t>
          </a:r>
          <a:r>
            <a:rPr lang="pl-PL" b="0" i="0" dirty="0"/>
            <a:t> </a:t>
          </a:r>
          <a:r>
            <a:rPr lang="pl-PL" b="0" i="0" dirty="0" err="1"/>
            <a:t>within</a:t>
          </a:r>
          <a:r>
            <a:rPr lang="pl-PL" b="0" i="0" dirty="0"/>
            <a:t> </a:t>
          </a:r>
          <a:r>
            <a:rPr lang="pl-PL" b="0" i="0" dirty="0" err="1"/>
            <a:t>IBeducational</a:t>
          </a:r>
          <a:r>
            <a:rPr lang="pl-PL" b="0" i="0" dirty="0"/>
            <a:t> </a:t>
          </a:r>
          <a:r>
            <a:rPr lang="pl-PL" b="0" i="0" dirty="0" err="1"/>
            <a:t>offerPoland</a:t>
          </a:r>
          <a:endParaRPr lang="pl-PL" dirty="0"/>
        </a:p>
      </dgm:t>
    </dgm:pt>
    <dgm:pt modelId="{D039DC49-C78C-4C6F-90DA-B6CD4F1B1C63}" type="parTrans" cxnId="{8D57F8D1-6CC7-4885-8864-C0B8EBBE0377}">
      <dgm:prSet/>
      <dgm:spPr/>
      <dgm:t>
        <a:bodyPr/>
        <a:lstStyle/>
        <a:p>
          <a:endParaRPr lang="pl-PL"/>
        </a:p>
      </dgm:t>
    </dgm:pt>
    <dgm:pt modelId="{14E1EBAA-7D77-45D0-8E48-362F12E1D4CA}" type="sibTrans" cxnId="{8D57F8D1-6CC7-4885-8864-C0B8EBBE0377}">
      <dgm:prSet/>
      <dgm:spPr/>
      <dgm:t>
        <a:bodyPr/>
        <a:lstStyle/>
        <a:p>
          <a:endParaRPr lang="pl-PL"/>
        </a:p>
      </dgm:t>
    </dgm:pt>
    <dgm:pt modelId="{BA433075-CCA7-4DED-AF40-09DB942C5545}">
      <dgm:prSet phldrT="[Tekst]"/>
      <dgm:spPr/>
      <dgm:t>
        <a:bodyPr/>
        <a:lstStyle/>
        <a:p>
          <a:r>
            <a:rPr lang="pl-PL" b="0" i="0" dirty="0"/>
            <a:t>The </a:t>
          </a:r>
          <a:r>
            <a:rPr lang="pl-PL" b="0" i="0" dirty="0" err="1"/>
            <a:t>international</a:t>
          </a:r>
          <a:r>
            <a:rPr lang="pl-PL" b="0" i="0" dirty="0"/>
            <a:t> </a:t>
          </a:r>
          <a:r>
            <a:rPr lang="pl-PL" b="0" i="0" dirty="0" err="1"/>
            <a:t>baccalaureate</a:t>
          </a:r>
          <a:r>
            <a:rPr lang="pl-PL" b="0" i="0" dirty="0"/>
            <a:t> program in Poland </a:t>
          </a:r>
          <a:r>
            <a:rPr lang="en-US" b="0" i="0" dirty="0"/>
            <a:t>- the current state and perspectives for development</a:t>
          </a:r>
          <a:endParaRPr lang="pl-PL" dirty="0"/>
        </a:p>
      </dgm:t>
    </dgm:pt>
    <dgm:pt modelId="{E49E238B-CFE0-42D0-8FBA-750EA62650DC}" type="parTrans" cxnId="{10647EA3-AFCC-41EA-A01D-E8BF39824221}">
      <dgm:prSet/>
      <dgm:spPr/>
      <dgm:t>
        <a:bodyPr/>
        <a:lstStyle/>
        <a:p>
          <a:endParaRPr lang="pl-PL"/>
        </a:p>
      </dgm:t>
    </dgm:pt>
    <dgm:pt modelId="{0A2F9C83-3D51-4858-85AA-6DEBCF34A9AE}" type="sibTrans" cxnId="{10647EA3-AFCC-41EA-A01D-E8BF39824221}">
      <dgm:prSet/>
      <dgm:spPr/>
      <dgm:t>
        <a:bodyPr/>
        <a:lstStyle/>
        <a:p>
          <a:endParaRPr lang="pl-PL"/>
        </a:p>
      </dgm:t>
    </dgm:pt>
    <dgm:pt modelId="{708D93AF-99F4-47E7-85E8-2FE0F14EDD8B}" type="pres">
      <dgm:prSet presAssocID="{B11AF260-319E-42FB-93E5-4E592D190817}" presName="linear" presStyleCnt="0">
        <dgm:presLayoutVars>
          <dgm:animLvl val="lvl"/>
          <dgm:resizeHandles val="exact"/>
        </dgm:presLayoutVars>
      </dgm:prSet>
      <dgm:spPr/>
    </dgm:pt>
    <dgm:pt modelId="{0A092422-DB10-497B-9134-2E373A98A30E}" type="pres">
      <dgm:prSet presAssocID="{A6D2DBE2-0D99-42F9-89F7-4C57CF53A107}" presName="parentText" presStyleLbl="node1" presStyleIdx="0" presStyleCnt="3">
        <dgm:presLayoutVars>
          <dgm:chMax val="0"/>
          <dgm:bulletEnabled val="1"/>
        </dgm:presLayoutVars>
      </dgm:prSet>
      <dgm:spPr/>
    </dgm:pt>
    <dgm:pt modelId="{D0963A9B-9315-43C1-9601-9665548BDAA4}" type="pres">
      <dgm:prSet presAssocID="{A6D2DBE2-0D99-42F9-89F7-4C57CF53A107}" presName="childText" presStyleLbl="revTx" presStyleIdx="0" presStyleCnt="3">
        <dgm:presLayoutVars>
          <dgm:bulletEnabled val="1"/>
        </dgm:presLayoutVars>
      </dgm:prSet>
      <dgm:spPr/>
    </dgm:pt>
    <dgm:pt modelId="{A30638D8-0104-4A61-9BBE-55D3FDC7B6AC}" type="pres">
      <dgm:prSet presAssocID="{48419713-1714-435F-BACB-60CB41FFF137}" presName="parentText" presStyleLbl="node1" presStyleIdx="1" presStyleCnt="3" custScaleY="82398">
        <dgm:presLayoutVars>
          <dgm:chMax val="0"/>
          <dgm:bulletEnabled val="1"/>
        </dgm:presLayoutVars>
      </dgm:prSet>
      <dgm:spPr/>
    </dgm:pt>
    <dgm:pt modelId="{4746992F-E621-4510-8843-18A4AE11FFDB}" type="pres">
      <dgm:prSet presAssocID="{48419713-1714-435F-BACB-60CB41FFF137}" presName="childText" presStyleLbl="revTx" presStyleIdx="1" presStyleCnt="3" custLinFactNeighborY="6784">
        <dgm:presLayoutVars>
          <dgm:bulletEnabled val="1"/>
        </dgm:presLayoutVars>
      </dgm:prSet>
      <dgm:spPr/>
    </dgm:pt>
    <dgm:pt modelId="{B8827514-186D-4EAB-860E-8A595770D440}" type="pres">
      <dgm:prSet presAssocID="{BA433075-CCA7-4DED-AF40-09DB942C5545}" presName="parentText" presStyleLbl="node1" presStyleIdx="2" presStyleCnt="3" custScaleY="85311">
        <dgm:presLayoutVars>
          <dgm:chMax val="0"/>
          <dgm:bulletEnabled val="1"/>
        </dgm:presLayoutVars>
      </dgm:prSet>
      <dgm:spPr/>
    </dgm:pt>
    <dgm:pt modelId="{C4C0A74D-1538-4626-990F-909503D4C184}" type="pres">
      <dgm:prSet presAssocID="{BA433075-CCA7-4DED-AF40-09DB942C5545}" presName="childText" presStyleLbl="revTx" presStyleIdx="2" presStyleCnt="3">
        <dgm:presLayoutVars>
          <dgm:bulletEnabled val="1"/>
        </dgm:presLayoutVars>
      </dgm:prSet>
      <dgm:spPr/>
    </dgm:pt>
  </dgm:ptLst>
  <dgm:cxnLst>
    <dgm:cxn modelId="{E5E20A09-78B3-41F6-BFED-1BF8A8147C4A}" type="presOf" srcId="{B11AF260-319E-42FB-93E5-4E592D190817}" destId="{708D93AF-99F4-47E7-85E8-2FE0F14EDD8B}" srcOrd="0" destOrd="0" presId="urn:microsoft.com/office/officeart/2005/8/layout/vList2"/>
    <dgm:cxn modelId="{0D755D27-AF58-4148-9A0E-CDE742881C8E}" srcId="{B11AF260-319E-42FB-93E5-4E592D190817}" destId="{A6D2DBE2-0D99-42F9-89F7-4C57CF53A107}" srcOrd="0" destOrd="0" parTransId="{CDC8AE7D-93C8-4E0F-BFC0-BE7F61660603}" sibTransId="{AFBFD0AD-6A18-41F3-B842-80BB40EA0B0E}"/>
    <dgm:cxn modelId="{1F65093A-36A9-43A5-8E79-77EA2E257E4C}" srcId="{B11AF260-319E-42FB-93E5-4E592D190817}" destId="{48419713-1714-435F-BACB-60CB41FFF137}" srcOrd="1" destOrd="0" parTransId="{D5FFD47C-5C09-4AFD-A9FD-7B13F9AFF3FA}" sibTransId="{06B1D17C-9163-410B-806C-E37EF7585221}"/>
    <dgm:cxn modelId="{C9747A60-03DC-42A3-AAD1-DF49ECC502EC}" srcId="{48419713-1714-435F-BACB-60CB41FFF137}" destId="{8810DDB8-6FDB-4FCF-9880-30B9649F7AF8}" srcOrd="0" destOrd="0" parTransId="{DDAF88A7-D8C0-4D83-8CA1-606682173B7D}" sibTransId="{0C295A41-F1FF-4EB0-97EE-28D66540ED0E}"/>
    <dgm:cxn modelId="{C480AD7C-82CB-43E7-A516-C3B3B667EF0B}" type="presOf" srcId="{826FB5F5-4151-4871-A5A0-FCD4B54C614C}" destId="{D0963A9B-9315-43C1-9601-9665548BDAA4}" srcOrd="0" destOrd="0" presId="urn:microsoft.com/office/officeart/2005/8/layout/vList2"/>
    <dgm:cxn modelId="{9989F47C-C6FE-428D-9C37-1703006B64E1}" type="presOf" srcId="{BA433075-CCA7-4DED-AF40-09DB942C5545}" destId="{B8827514-186D-4EAB-860E-8A595770D440}" srcOrd="0" destOrd="0" presId="urn:microsoft.com/office/officeart/2005/8/layout/vList2"/>
    <dgm:cxn modelId="{10647EA3-AFCC-41EA-A01D-E8BF39824221}" srcId="{B11AF260-319E-42FB-93E5-4E592D190817}" destId="{BA433075-CCA7-4DED-AF40-09DB942C5545}" srcOrd="2" destOrd="0" parTransId="{E49E238B-CFE0-42D0-8FBA-750EA62650DC}" sibTransId="{0A2F9C83-3D51-4858-85AA-6DEBCF34A9AE}"/>
    <dgm:cxn modelId="{B9566AAA-7B82-4519-96AB-F375390E3431}" type="presOf" srcId="{48419713-1714-435F-BACB-60CB41FFF137}" destId="{A30638D8-0104-4A61-9BBE-55D3FDC7B6AC}" srcOrd="0" destOrd="0" presId="urn:microsoft.com/office/officeart/2005/8/layout/vList2"/>
    <dgm:cxn modelId="{16A2E4BB-C092-4FBF-8BD3-419CFB0416ED}" type="presOf" srcId="{A6D2DBE2-0D99-42F9-89F7-4C57CF53A107}" destId="{0A092422-DB10-497B-9134-2E373A98A30E}" srcOrd="0" destOrd="0" presId="urn:microsoft.com/office/officeart/2005/8/layout/vList2"/>
    <dgm:cxn modelId="{8D57F8D1-6CC7-4885-8864-C0B8EBBE0377}" srcId="{BA433075-CCA7-4DED-AF40-09DB942C5545}" destId="{237C918A-B23E-4804-9B35-A25756C48F5B}" srcOrd="0" destOrd="0" parTransId="{D039DC49-C78C-4C6F-90DA-B6CD4F1B1C63}" sibTransId="{14E1EBAA-7D77-45D0-8E48-362F12E1D4CA}"/>
    <dgm:cxn modelId="{2F9750D2-8212-4493-9448-E96BAF494CF4}" srcId="{A6D2DBE2-0D99-42F9-89F7-4C57CF53A107}" destId="{826FB5F5-4151-4871-A5A0-FCD4B54C614C}" srcOrd="0" destOrd="0" parTransId="{90CDCAB5-289D-448C-9192-120FECAE46B9}" sibTransId="{3BCF2CA1-E6E3-49CB-81CC-76FC6B146C54}"/>
    <dgm:cxn modelId="{D26296E3-8A66-4A3D-BC29-00C94AA83E74}" type="presOf" srcId="{237C918A-B23E-4804-9B35-A25756C48F5B}" destId="{C4C0A74D-1538-4626-990F-909503D4C184}" srcOrd="0" destOrd="0" presId="urn:microsoft.com/office/officeart/2005/8/layout/vList2"/>
    <dgm:cxn modelId="{E6639AE7-828E-46A0-9D19-5509A2AB464D}" type="presOf" srcId="{8810DDB8-6FDB-4FCF-9880-30B9649F7AF8}" destId="{4746992F-E621-4510-8843-18A4AE11FFDB}" srcOrd="0" destOrd="0" presId="urn:microsoft.com/office/officeart/2005/8/layout/vList2"/>
    <dgm:cxn modelId="{D9AAFF02-D3F2-46C2-B7E8-93835FB2CCC9}" type="presParOf" srcId="{708D93AF-99F4-47E7-85E8-2FE0F14EDD8B}" destId="{0A092422-DB10-497B-9134-2E373A98A30E}" srcOrd="0" destOrd="0" presId="urn:microsoft.com/office/officeart/2005/8/layout/vList2"/>
    <dgm:cxn modelId="{76A28432-0598-4377-B312-3FC57C0FB62C}" type="presParOf" srcId="{708D93AF-99F4-47E7-85E8-2FE0F14EDD8B}" destId="{D0963A9B-9315-43C1-9601-9665548BDAA4}" srcOrd="1" destOrd="0" presId="urn:microsoft.com/office/officeart/2005/8/layout/vList2"/>
    <dgm:cxn modelId="{C80C8DBF-4FCF-4378-9B1B-0D583CEA9B24}" type="presParOf" srcId="{708D93AF-99F4-47E7-85E8-2FE0F14EDD8B}" destId="{A30638D8-0104-4A61-9BBE-55D3FDC7B6AC}" srcOrd="2" destOrd="0" presId="urn:microsoft.com/office/officeart/2005/8/layout/vList2"/>
    <dgm:cxn modelId="{3D07F54A-5F73-4371-9D88-DB166B90FCF4}" type="presParOf" srcId="{708D93AF-99F4-47E7-85E8-2FE0F14EDD8B}" destId="{4746992F-E621-4510-8843-18A4AE11FFDB}" srcOrd="3" destOrd="0" presId="urn:microsoft.com/office/officeart/2005/8/layout/vList2"/>
    <dgm:cxn modelId="{1CF855E3-7358-4D22-919E-74BF45EA5F80}" type="presParOf" srcId="{708D93AF-99F4-47E7-85E8-2FE0F14EDD8B}" destId="{B8827514-186D-4EAB-860E-8A595770D440}" srcOrd="4" destOrd="0" presId="urn:microsoft.com/office/officeart/2005/8/layout/vList2"/>
    <dgm:cxn modelId="{6B479F14-D123-4FE1-9EF0-B49E71A5EEF1}" type="presParOf" srcId="{708D93AF-99F4-47E7-85E8-2FE0F14EDD8B}" destId="{C4C0A74D-1538-4626-990F-909503D4C18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B9E9A2-A705-49BA-9F22-4B6403172D0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97B754C0-FD9C-4412-8FC1-84934642060A}">
      <dgm:prSet phldrT="[Tekst]"/>
      <dgm:spPr/>
      <dgm:t>
        <a:bodyPr/>
        <a:lstStyle/>
        <a:p>
          <a:r>
            <a:rPr lang="pl-PL" dirty="0"/>
            <a:t>Library </a:t>
          </a:r>
          <a:r>
            <a:rPr lang="pl-PL" dirty="0" err="1"/>
            <a:t>catalogues</a:t>
          </a:r>
          <a:endParaRPr lang="en-GB" dirty="0"/>
        </a:p>
      </dgm:t>
    </dgm:pt>
    <dgm:pt modelId="{8517E16C-27E9-4039-922D-E075C93B4904}" type="parTrans" cxnId="{7FB4C1CC-62B7-4774-ACB8-C6A07994C1AC}">
      <dgm:prSet/>
      <dgm:spPr/>
      <dgm:t>
        <a:bodyPr/>
        <a:lstStyle/>
        <a:p>
          <a:endParaRPr lang="en-GB"/>
        </a:p>
      </dgm:t>
    </dgm:pt>
    <dgm:pt modelId="{71836E90-AF2A-4A91-B255-A753868BEF65}" type="sibTrans" cxnId="{7FB4C1CC-62B7-4774-ACB8-C6A07994C1AC}">
      <dgm:prSet/>
      <dgm:spPr/>
      <dgm:t>
        <a:bodyPr/>
        <a:lstStyle/>
        <a:p>
          <a:endParaRPr lang="en-GB"/>
        </a:p>
      </dgm:t>
    </dgm:pt>
    <dgm:pt modelId="{2DF2665A-7458-4641-BE78-2AAEFEAE212E}">
      <dgm:prSet phldrT="[Tekst]"/>
      <dgm:spPr/>
      <dgm:t>
        <a:bodyPr/>
        <a:lstStyle/>
        <a:p>
          <a:r>
            <a:rPr lang="pl-PL" dirty="0" err="1"/>
            <a:t>Bibliographies</a:t>
          </a:r>
          <a:endParaRPr lang="en-GB" dirty="0"/>
        </a:p>
      </dgm:t>
    </dgm:pt>
    <dgm:pt modelId="{46DE7351-04AB-4377-8598-DC68AEF13FB6}" type="parTrans" cxnId="{FE36B785-698F-4BFB-8F9B-C4E502A67CF3}">
      <dgm:prSet/>
      <dgm:spPr/>
      <dgm:t>
        <a:bodyPr/>
        <a:lstStyle/>
        <a:p>
          <a:endParaRPr lang="en-GB"/>
        </a:p>
      </dgm:t>
    </dgm:pt>
    <dgm:pt modelId="{90C741CF-5E75-4829-8B1A-E219BCD3BF72}" type="sibTrans" cxnId="{FE36B785-698F-4BFB-8F9B-C4E502A67CF3}">
      <dgm:prSet/>
      <dgm:spPr/>
      <dgm:t>
        <a:bodyPr/>
        <a:lstStyle/>
        <a:p>
          <a:endParaRPr lang="en-GB"/>
        </a:p>
      </dgm:t>
    </dgm:pt>
    <dgm:pt modelId="{350982D9-2BED-4581-97A9-95CA4BD15521}">
      <dgm:prSet phldrT="[Tekst]"/>
      <dgm:spPr/>
      <dgm:t>
        <a:bodyPr/>
        <a:lstStyle/>
        <a:p>
          <a:r>
            <a:rPr lang="pl-PL" dirty="0"/>
            <a:t>Discovery services, </a:t>
          </a:r>
          <a:r>
            <a:rPr lang="pl-PL" dirty="0" err="1"/>
            <a:t>multi</a:t>
          </a:r>
          <a:r>
            <a:rPr lang="pl-PL" dirty="0"/>
            <a:t>-serach </a:t>
          </a:r>
          <a:r>
            <a:rPr lang="pl-PL" dirty="0" err="1"/>
            <a:t>engines</a:t>
          </a:r>
          <a:endParaRPr lang="en-GB" dirty="0"/>
        </a:p>
      </dgm:t>
    </dgm:pt>
    <dgm:pt modelId="{AEA31525-9A5F-4C95-9B12-26869466DCA5}" type="parTrans" cxnId="{2D967DD8-B6E0-43A7-9F21-8FE710BC65DF}">
      <dgm:prSet/>
      <dgm:spPr/>
      <dgm:t>
        <a:bodyPr/>
        <a:lstStyle/>
        <a:p>
          <a:endParaRPr lang="en-GB"/>
        </a:p>
      </dgm:t>
    </dgm:pt>
    <dgm:pt modelId="{9C5ED185-1F0C-4087-92B0-674DA4ED3676}" type="sibTrans" cxnId="{2D967DD8-B6E0-43A7-9F21-8FE710BC65DF}">
      <dgm:prSet/>
      <dgm:spPr/>
      <dgm:t>
        <a:bodyPr/>
        <a:lstStyle/>
        <a:p>
          <a:endParaRPr lang="en-GB"/>
        </a:p>
      </dgm:t>
    </dgm:pt>
    <dgm:pt modelId="{495A4CBC-27BB-4669-BD56-C040F41B0743}">
      <dgm:prSet phldrT="[Tekst]"/>
      <dgm:spPr/>
      <dgm:t>
        <a:bodyPr/>
        <a:lstStyle/>
        <a:p>
          <a:r>
            <a:rPr lang="pl-PL" dirty="0" err="1"/>
            <a:t>Specific</a:t>
          </a:r>
          <a:r>
            <a:rPr lang="pl-PL" dirty="0"/>
            <a:t> </a:t>
          </a:r>
          <a:r>
            <a:rPr lang="pl-PL" dirty="0" err="1"/>
            <a:t>items</a:t>
          </a:r>
          <a:r>
            <a:rPr lang="pl-PL" dirty="0"/>
            <a:t> </a:t>
          </a:r>
          <a:r>
            <a:rPr lang="pl-PL" dirty="0" err="1"/>
            <a:t>that</a:t>
          </a:r>
          <a:r>
            <a:rPr lang="pl-PL" dirty="0"/>
            <a:t> </a:t>
          </a:r>
          <a:r>
            <a:rPr lang="pl-PL" dirty="0" err="1"/>
            <a:t>library</a:t>
          </a:r>
          <a:r>
            <a:rPr lang="pl-PL" dirty="0"/>
            <a:t> </a:t>
          </a:r>
          <a:r>
            <a:rPr lang="pl-PL" dirty="0" err="1"/>
            <a:t>holds</a:t>
          </a:r>
          <a:endParaRPr lang="en-GB" dirty="0"/>
        </a:p>
      </dgm:t>
    </dgm:pt>
    <dgm:pt modelId="{17807486-5FF0-48BE-BFE5-2567FE10C880}" type="parTrans" cxnId="{144916D4-34C8-4E45-A04E-AB3F4A3F1424}">
      <dgm:prSet/>
      <dgm:spPr/>
      <dgm:t>
        <a:bodyPr/>
        <a:lstStyle/>
        <a:p>
          <a:endParaRPr lang="en-GB"/>
        </a:p>
      </dgm:t>
    </dgm:pt>
    <dgm:pt modelId="{B91B6015-A897-4074-A392-0FD1EBF91B94}" type="sibTrans" cxnId="{144916D4-34C8-4E45-A04E-AB3F4A3F1424}">
      <dgm:prSet/>
      <dgm:spPr/>
      <dgm:t>
        <a:bodyPr/>
        <a:lstStyle/>
        <a:p>
          <a:endParaRPr lang="en-GB"/>
        </a:p>
      </dgm:t>
    </dgm:pt>
    <dgm:pt modelId="{520C6AE3-92D7-4794-BDC8-EB2412A6D4FA}">
      <dgm:prSet phldrT="[Tekst]"/>
      <dgm:spPr/>
      <dgm:t>
        <a:bodyPr/>
        <a:lstStyle/>
        <a:p>
          <a:r>
            <a:rPr lang="pl-PL" dirty="0"/>
            <a:t>A </a:t>
          </a:r>
          <a:r>
            <a:rPr lang="pl-PL" dirty="0" err="1"/>
            <a:t>manifestation</a:t>
          </a:r>
          <a:r>
            <a:rPr lang="pl-PL" dirty="0"/>
            <a:t>  of a </a:t>
          </a:r>
          <a:r>
            <a:rPr lang="pl-PL" dirty="0" err="1"/>
            <a:t>work</a:t>
          </a:r>
          <a:r>
            <a:rPr lang="pl-PL" dirty="0"/>
            <a:t> – </a:t>
          </a:r>
          <a:r>
            <a:rPr lang="pl-PL" dirty="0" err="1"/>
            <a:t>all</a:t>
          </a:r>
          <a:r>
            <a:rPr lang="pl-PL" dirty="0"/>
            <a:t> </a:t>
          </a:r>
          <a:r>
            <a:rPr lang="pl-PL" dirty="0" err="1"/>
            <a:t>objects</a:t>
          </a:r>
          <a:r>
            <a:rPr lang="pl-PL" dirty="0"/>
            <a:t> </a:t>
          </a:r>
          <a:r>
            <a:rPr lang="pl-PL" dirty="0" err="1"/>
            <a:t>that</a:t>
          </a:r>
          <a:r>
            <a:rPr lang="pl-PL" dirty="0"/>
            <a:t> </a:t>
          </a:r>
          <a:r>
            <a:rPr lang="pl-PL" dirty="0" err="1"/>
            <a:t>bear</a:t>
          </a:r>
          <a:r>
            <a:rPr lang="pl-PL" dirty="0"/>
            <a:t> the same </a:t>
          </a:r>
          <a:r>
            <a:rPr lang="pl-PL" dirty="0" err="1"/>
            <a:t>characteristics</a:t>
          </a:r>
          <a:endParaRPr lang="en-GB" dirty="0"/>
        </a:p>
      </dgm:t>
    </dgm:pt>
    <dgm:pt modelId="{5F459BBD-2F25-430B-A8AF-7A645B3247C8}" type="parTrans" cxnId="{FAB2D7CE-D650-4585-A363-B6E0A3FCCB3F}">
      <dgm:prSet/>
      <dgm:spPr/>
      <dgm:t>
        <a:bodyPr/>
        <a:lstStyle/>
        <a:p>
          <a:endParaRPr lang="en-GB"/>
        </a:p>
      </dgm:t>
    </dgm:pt>
    <dgm:pt modelId="{1270CAAB-6BCF-43CA-915F-12E530041F55}" type="sibTrans" cxnId="{FAB2D7CE-D650-4585-A363-B6E0A3FCCB3F}">
      <dgm:prSet/>
      <dgm:spPr/>
      <dgm:t>
        <a:bodyPr/>
        <a:lstStyle/>
        <a:p>
          <a:endParaRPr lang="en-GB"/>
        </a:p>
      </dgm:t>
    </dgm:pt>
    <dgm:pt modelId="{8CE13873-905D-46BD-AFB7-943618EF4277}">
      <dgm:prSet phldrT="[Tekst]"/>
      <dgm:spPr/>
      <dgm:t>
        <a:bodyPr/>
        <a:lstStyle/>
        <a:p>
          <a:r>
            <a:rPr lang="pl-PL" dirty="0"/>
            <a:t>Mixed </a:t>
          </a:r>
          <a:r>
            <a:rPr lang="pl-PL" dirty="0" err="1"/>
            <a:t>kind</a:t>
          </a:r>
          <a:r>
            <a:rPr lang="pl-PL" dirty="0"/>
            <a:t> of </a:t>
          </a:r>
          <a:r>
            <a:rPr lang="pl-PL" dirty="0" err="1"/>
            <a:t>resources</a:t>
          </a:r>
          <a:endParaRPr lang="en-GB" dirty="0"/>
        </a:p>
      </dgm:t>
    </dgm:pt>
    <dgm:pt modelId="{CB6C2FA3-C1F2-4D89-AA94-6DF4357A24C3}" type="parTrans" cxnId="{93683279-059D-4490-90FC-35A76B3F3BAC}">
      <dgm:prSet/>
      <dgm:spPr/>
      <dgm:t>
        <a:bodyPr/>
        <a:lstStyle/>
        <a:p>
          <a:endParaRPr lang="en-GB"/>
        </a:p>
      </dgm:t>
    </dgm:pt>
    <dgm:pt modelId="{EA79BCFC-6D7A-4EE2-918E-FBAD8462F834}" type="sibTrans" cxnId="{93683279-059D-4490-90FC-35A76B3F3BAC}">
      <dgm:prSet/>
      <dgm:spPr/>
      <dgm:t>
        <a:bodyPr/>
        <a:lstStyle/>
        <a:p>
          <a:endParaRPr lang="en-GB"/>
        </a:p>
      </dgm:t>
    </dgm:pt>
    <dgm:pt modelId="{20B91E5D-4C60-4EA0-A85D-32433885FF06}">
      <dgm:prSet phldrT="[Tekst]"/>
      <dgm:spPr/>
      <dgm:t>
        <a:bodyPr/>
        <a:lstStyle/>
        <a:p>
          <a:r>
            <a:rPr lang="pl-PL" dirty="0" err="1"/>
            <a:t>Controlled</a:t>
          </a:r>
          <a:r>
            <a:rPr lang="pl-PL" dirty="0"/>
            <a:t> </a:t>
          </a:r>
          <a:r>
            <a:rPr lang="pl-PL" dirty="0" err="1"/>
            <a:t>vocabulary</a:t>
          </a:r>
          <a:endParaRPr lang="en-GB" dirty="0"/>
        </a:p>
      </dgm:t>
    </dgm:pt>
    <dgm:pt modelId="{A8A8458C-DFBF-45C4-859F-6AA4DE237BDF}" type="parTrans" cxnId="{24603237-172A-4663-AC01-AAB9E9779CDF}">
      <dgm:prSet/>
      <dgm:spPr/>
      <dgm:t>
        <a:bodyPr/>
        <a:lstStyle/>
        <a:p>
          <a:endParaRPr lang="en-GB"/>
        </a:p>
      </dgm:t>
    </dgm:pt>
    <dgm:pt modelId="{725C196C-DDC4-4D10-9511-EB6C61655B1B}" type="sibTrans" cxnId="{24603237-172A-4663-AC01-AAB9E9779CDF}">
      <dgm:prSet/>
      <dgm:spPr/>
      <dgm:t>
        <a:bodyPr/>
        <a:lstStyle/>
        <a:p>
          <a:endParaRPr lang="en-GB"/>
        </a:p>
      </dgm:t>
    </dgm:pt>
    <dgm:pt modelId="{ACDE77FF-4CD5-44B9-B573-78C3FEBD41DB}">
      <dgm:prSet phldrT="[Tekst]"/>
      <dgm:spPr/>
      <dgm:t>
        <a:bodyPr/>
        <a:lstStyle/>
        <a:p>
          <a:r>
            <a:rPr lang="pl-PL" dirty="0" err="1"/>
            <a:t>Controlled</a:t>
          </a:r>
          <a:r>
            <a:rPr lang="pl-PL" dirty="0"/>
            <a:t> </a:t>
          </a:r>
          <a:r>
            <a:rPr lang="pl-PL" dirty="0" err="1"/>
            <a:t>vocabulary</a:t>
          </a:r>
          <a:endParaRPr lang="en-GB" dirty="0"/>
        </a:p>
      </dgm:t>
    </dgm:pt>
    <dgm:pt modelId="{9354F4D8-F424-4C3F-A775-2F0B6D66B651}" type="parTrans" cxnId="{15373B5E-B629-4BBA-8901-BD7BBBE0D804}">
      <dgm:prSet/>
      <dgm:spPr/>
      <dgm:t>
        <a:bodyPr/>
        <a:lstStyle/>
        <a:p>
          <a:endParaRPr lang="en-GB"/>
        </a:p>
      </dgm:t>
    </dgm:pt>
    <dgm:pt modelId="{92D3A854-8253-49C4-9422-8A9680496AD9}" type="sibTrans" cxnId="{15373B5E-B629-4BBA-8901-BD7BBBE0D804}">
      <dgm:prSet/>
      <dgm:spPr/>
      <dgm:t>
        <a:bodyPr/>
        <a:lstStyle/>
        <a:p>
          <a:endParaRPr lang="en-GB"/>
        </a:p>
      </dgm:t>
    </dgm:pt>
    <dgm:pt modelId="{E7AEEB2C-EAC2-47C1-A461-9E6DFF092BE7}">
      <dgm:prSet phldrT="[Tekst]"/>
      <dgm:spPr/>
      <dgm:t>
        <a:bodyPr/>
        <a:lstStyle/>
        <a:p>
          <a:r>
            <a:rPr lang="pl-PL" dirty="0" err="1"/>
            <a:t>Rather</a:t>
          </a:r>
          <a:r>
            <a:rPr lang="pl-PL" dirty="0"/>
            <a:t> </a:t>
          </a:r>
          <a:r>
            <a:rPr lang="pl-PL" dirty="0" err="1"/>
            <a:t>keywords</a:t>
          </a:r>
          <a:r>
            <a:rPr lang="pl-PL" dirty="0"/>
            <a:t> and </a:t>
          </a:r>
          <a:r>
            <a:rPr lang="pl-PL" dirty="0" err="1"/>
            <a:t>abstracts</a:t>
          </a:r>
          <a:r>
            <a:rPr lang="pl-PL" dirty="0"/>
            <a:t> and </a:t>
          </a:r>
          <a:r>
            <a:rPr lang="pl-PL" dirty="0" err="1"/>
            <a:t>full</a:t>
          </a:r>
          <a:r>
            <a:rPr lang="pl-PL" dirty="0"/>
            <a:t> </a:t>
          </a:r>
          <a:r>
            <a:rPr lang="pl-PL" dirty="0" err="1"/>
            <a:t>text</a:t>
          </a:r>
          <a:r>
            <a:rPr lang="pl-PL" dirty="0"/>
            <a:t> </a:t>
          </a:r>
          <a:r>
            <a:rPr lang="pl-PL" dirty="0" err="1"/>
            <a:t>searching</a:t>
          </a:r>
          <a:r>
            <a:rPr lang="pl-PL" dirty="0"/>
            <a:t> (not </a:t>
          </a:r>
          <a:r>
            <a:rPr lang="pl-PL" dirty="0" err="1"/>
            <a:t>always</a:t>
          </a:r>
          <a:r>
            <a:rPr lang="pl-PL" dirty="0"/>
            <a:t>)</a:t>
          </a:r>
          <a:endParaRPr lang="en-GB" dirty="0"/>
        </a:p>
      </dgm:t>
    </dgm:pt>
    <dgm:pt modelId="{AF589F39-F72A-4C6E-972B-518EFACB3C31}" type="parTrans" cxnId="{F27A8944-8E13-479F-884E-0BB97077B868}">
      <dgm:prSet/>
      <dgm:spPr/>
      <dgm:t>
        <a:bodyPr/>
        <a:lstStyle/>
        <a:p>
          <a:endParaRPr lang="en-GB"/>
        </a:p>
      </dgm:t>
    </dgm:pt>
    <dgm:pt modelId="{2C58CD05-480F-4461-8E51-60F2BD669550}" type="sibTrans" cxnId="{F27A8944-8E13-479F-884E-0BB97077B868}">
      <dgm:prSet/>
      <dgm:spPr/>
      <dgm:t>
        <a:bodyPr/>
        <a:lstStyle/>
        <a:p>
          <a:endParaRPr lang="en-GB"/>
        </a:p>
      </dgm:t>
    </dgm:pt>
    <dgm:pt modelId="{C0A33F43-5B0C-454F-A0C5-1A77F238241C}" type="pres">
      <dgm:prSet presAssocID="{38B9E9A2-A705-49BA-9F22-4B6403172D01}" presName="linear" presStyleCnt="0">
        <dgm:presLayoutVars>
          <dgm:dir/>
          <dgm:animLvl val="lvl"/>
          <dgm:resizeHandles val="exact"/>
        </dgm:presLayoutVars>
      </dgm:prSet>
      <dgm:spPr/>
    </dgm:pt>
    <dgm:pt modelId="{7FC4E9E6-1528-48AB-867C-95BACDFD375D}" type="pres">
      <dgm:prSet presAssocID="{97B754C0-FD9C-4412-8FC1-84934642060A}" presName="parentLin" presStyleCnt="0"/>
      <dgm:spPr/>
    </dgm:pt>
    <dgm:pt modelId="{E89CEE01-E973-4107-B615-1D0EDA350BED}" type="pres">
      <dgm:prSet presAssocID="{97B754C0-FD9C-4412-8FC1-84934642060A}" presName="parentLeftMargin" presStyleLbl="node1" presStyleIdx="0" presStyleCnt="3"/>
      <dgm:spPr/>
    </dgm:pt>
    <dgm:pt modelId="{194BD598-DDFF-4F7B-8A2A-1036A3ACDD06}" type="pres">
      <dgm:prSet presAssocID="{97B754C0-FD9C-4412-8FC1-84934642060A}" presName="parentText" presStyleLbl="node1" presStyleIdx="0" presStyleCnt="3">
        <dgm:presLayoutVars>
          <dgm:chMax val="0"/>
          <dgm:bulletEnabled val="1"/>
        </dgm:presLayoutVars>
      </dgm:prSet>
      <dgm:spPr/>
    </dgm:pt>
    <dgm:pt modelId="{C29026AC-3DF4-4516-B236-AC569CD27D29}" type="pres">
      <dgm:prSet presAssocID="{97B754C0-FD9C-4412-8FC1-84934642060A}" presName="negativeSpace" presStyleCnt="0"/>
      <dgm:spPr/>
    </dgm:pt>
    <dgm:pt modelId="{A2B5A87F-1805-41A0-9045-60B186D01037}" type="pres">
      <dgm:prSet presAssocID="{97B754C0-FD9C-4412-8FC1-84934642060A}" presName="childText" presStyleLbl="conFgAcc1" presStyleIdx="0" presStyleCnt="3">
        <dgm:presLayoutVars>
          <dgm:bulletEnabled val="1"/>
        </dgm:presLayoutVars>
      </dgm:prSet>
      <dgm:spPr/>
    </dgm:pt>
    <dgm:pt modelId="{D5EFF043-AF64-419A-BD8F-C76B3FC7EA4E}" type="pres">
      <dgm:prSet presAssocID="{71836E90-AF2A-4A91-B255-A753868BEF65}" presName="spaceBetweenRectangles" presStyleCnt="0"/>
      <dgm:spPr/>
    </dgm:pt>
    <dgm:pt modelId="{ED1E1E22-AE4E-44B6-8CF9-B7153F25CDE7}" type="pres">
      <dgm:prSet presAssocID="{2DF2665A-7458-4641-BE78-2AAEFEAE212E}" presName="parentLin" presStyleCnt="0"/>
      <dgm:spPr/>
    </dgm:pt>
    <dgm:pt modelId="{E1EF5A78-BD21-45E9-9C5C-917949718A4D}" type="pres">
      <dgm:prSet presAssocID="{2DF2665A-7458-4641-BE78-2AAEFEAE212E}" presName="parentLeftMargin" presStyleLbl="node1" presStyleIdx="0" presStyleCnt="3"/>
      <dgm:spPr/>
    </dgm:pt>
    <dgm:pt modelId="{899CEC50-44B2-43A5-9733-82740436730B}" type="pres">
      <dgm:prSet presAssocID="{2DF2665A-7458-4641-BE78-2AAEFEAE212E}" presName="parentText" presStyleLbl="node1" presStyleIdx="1" presStyleCnt="3">
        <dgm:presLayoutVars>
          <dgm:chMax val="0"/>
          <dgm:bulletEnabled val="1"/>
        </dgm:presLayoutVars>
      </dgm:prSet>
      <dgm:spPr/>
    </dgm:pt>
    <dgm:pt modelId="{C0BA7A6C-E9B1-4E9F-ADEA-1B5541CD314D}" type="pres">
      <dgm:prSet presAssocID="{2DF2665A-7458-4641-BE78-2AAEFEAE212E}" presName="negativeSpace" presStyleCnt="0"/>
      <dgm:spPr/>
    </dgm:pt>
    <dgm:pt modelId="{A4187D97-0AC2-4A66-AF57-7C5969F8E20E}" type="pres">
      <dgm:prSet presAssocID="{2DF2665A-7458-4641-BE78-2AAEFEAE212E}" presName="childText" presStyleLbl="conFgAcc1" presStyleIdx="1" presStyleCnt="3">
        <dgm:presLayoutVars>
          <dgm:bulletEnabled val="1"/>
        </dgm:presLayoutVars>
      </dgm:prSet>
      <dgm:spPr/>
    </dgm:pt>
    <dgm:pt modelId="{A0386BAB-3191-44D5-BBE1-24FCB30D61F2}" type="pres">
      <dgm:prSet presAssocID="{90C741CF-5E75-4829-8B1A-E219BCD3BF72}" presName="spaceBetweenRectangles" presStyleCnt="0"/>
      <dgm:spPr/>
    </dgm:pt>
    <dgm:pt modelId="{3098940E-E7BC-428A-8332-66EEA022BCCA}" type="pres">
      <dgm:prSet presAssocID="{350982D9-2BED-4581-97A9-95CA4BD15521}" presName="parentLin" presStyleCnt="0"/>
      <dgm:spPr/>
    </dgm:pt>
    <dgm:pt modelId="{6B6CBA7A-4502-40CD-AB40-26A22AEC1502}" type="pres">
      <dgm:prSet presAssocID="{350982D9-2BED-4581-97A9-95CA4BD15521}" presName="parentLeftMargin" presStyleLbl="node1" presStyleIdx="1" presStyleCnt="3"/>
      <dgm:spPr/>
    </dgm:pt>
    <dgm:pt modelId="{0FE7E8ED-A2D0-4A24-9DBA-411070333E97}" type="pres">
      <dgm:prSet presAssocID="{350982D9-2BED-4581-97A9-95CA4BD15521}" presName="parentText" presStyleLbl="node1" presStyleIdx="2" presStyleCnt="3">
        <dgm:presLayoutVars>
          <dgm:chMax val="0"/>
          <dgm:bulletEnabled val="1"/>
        </dgm:presLayoutVars>
      </dgm:prSet>
      <dgm:spPr/>
    </dgm:pt>
    <dgm:pt modelId="{361FA14F-47D1-4AC9-A2C5-A80D22B07E1C}" type="pres">
      <dgm:prSet presAssocID="{350982D9-2BED-4581-97A9-95CA4BD15521}" presName="negativeSpace" presStyleCnt="0"/>
      <dgm:spPr/>
    </dgm:pt>
    <dgm:pt modelId="{5C90D14F-A03C-489D-BA8E-05DA339AC651}" type="pres">
      <dgm:prSet presAssocID="{350982D9-2BED-4581-97A9-95CA4BD15521}" presName="childText" presStyleLbl="conFgAcc1" presStyleIdx="2" presStyleCnt="3">
        <dgm:presLayoutVars>
          <dgm:bulletEnabled val="1"/>
        </dgm:presLayoutVars>
      </dgm:prSet>
      <dgm:spPr/>
    </dgm:pt>
  </dgm:ptLst>
  <dgm:cxnLst>
    <dgm:cxn modelId="{70B23D00-269C-44EE-A7D7-69509047DE1E}" type="presOf" srcId="{38B9E9A2-A705-49BA-9F22-4B6403172D01}" destId="{C0A33F43-5B0C-454F-A0C5-1A77F238241C}" srcOrd="0" destOrd="0" presId="urn:microsoft.com/office/officeart/2005/8/layout/list1"/>
    <dgm:cxn modelId="{D9E63031-5233-430B-BB03-DF9B25A7E67D}" type="presOf" srcId="{E7AEEB2C-EAC2-47C1-A461-9E6DFF092BE7}" destId="{5C90D14F-A03C-489D-BA8E-05DA339AC651}" srcOrd="0" destOrd="1" presId="urn:microsoft.com/office/officeart/2005/8/layout/list1"/>
    <dgm:cxn modelId="{24603237-172A-4663-AC01-AAB9E9779CDF}" srcId="{97B754C0-FD9C-4412-8FC1-84934642060A}" destId="{20B91E5D-4C60-4EA0-A85D-32433885FF06}" srcOrd="1" destOrd="0" parTransId="{A8A8458C-DFBF-45C4-859F-6AA4DE237BDF}" sibTransId="{725C196C-DDC4-4D10-9511-EB6C61655B1B}"/>
    <dgm:cxn modelId="{15373B5E-B629-4BBA-8901-BD7BBBE0D804}" srcId="{2DF2665A-7458-4641-BE78-2AAEFEAE212E}" destId="{ACDE77FF-4CD5-44B9-B573-78C3FEBD41DB}" srcOrd="1" destOrd="0" parTransId="{9354F4D8-F424-4C3F-A775-2F0B6D66B651}" sibTransId="{92D3A854-8253-49C4-9422-8A9680496AD9}"/>
    <dgm:cxn modelId="{F27A8944-8E13-479F-884E-0BB97077B868}" srcId="{350982D9-2BED-4581-97A9-95CA4BD15521}" destId="{E7AEEB2C-EAC2-47C1-A461-9E6DFF092BE7}" srcOrd="1" destOrd="0" parTransId="{AF589F39-F72A-4C6E-972B-518EFACB3C31}" sibTransId="{2C58CD05-480F-4461-8E51-60F2BD669550}"/>
    <dgm:cxn modelId="{052AAC68-A575-40FD-B50B-F1B043064418}" type="presOf" srcId="{350982D9-2BED-4581-97A9-95CA4BD15521}" destId="{0FE7E8ED-A2D0-4A24-9DBA-411070333E97}" srcOrd="1" destOrd="0" presId="urn:microsoft.com/office/officeart/2005/8/layout/list1"/>
    <dgm:cxn modelId="{E730E84E-D672-4257-A3DC-5ED8796739BF}" type="presOf" srcId="{495A4CBC-27BB-4669-BD56-C040F41B0743}" destId="{A2B5A87F-1805-41A0-9045-60B186D01037}" srcOrd="0" destOrd="0" presId="urn:microsoft.com/office/officeart/2005/8/layout/list1"/>
    <dgm:cxn modelId="{93683279-059D-4490-90FC-35A76B3F3BAC}" srcId="{350982D9-2BED-4581-97A9-95CA4BD15521}" destId="{8CE13873-905D-46BD-AFB7-943618EF4277}" srcOrd="0" destOrd="0" parTransId="{CB6C2FA3-C1F2-4D89-AA94-6DF4357A24C3}" sibTransId="{EA79BCFC-6D7A-4EE2-918E-FBAD8462F834}"/>
    <dgm:cxn modelId="{675AF279-DFE7-46F9-A961-A7C08B2FDEE5}" type="presOf" srcId="{520C6AE3-92D7-4794-BDC8-EB2412A6D4FA}" destId="{A4187D97-0AC2-4A66-AF57-7C5969F8E20E}" srcOrd="0" destOrd="0" presId="urn:microsoft.com/office/officeart/2005/8/layout/list1"/>
    <dgm:cxn modelId="{FE36B785-698F-4BFB-8F9B-C4E502A67CF3}" srcId="{38B9E9A2-A705-49BA-9F22-4B6403172D01}" destId="{2DF2665A-7458-4641-BE78-2AAEFEAE212E}" srcOrd="1" destOrd="0" parTransId="{46DE7351-04AB-4377-8598-DC68AEF13FB6}" sibTransId="{90C741CF-5E75-4829-8B1A-E219BCD3BF72}"/>
    <dgm:cxn modelId="{473A10A8-4738-446B-8522-6224B1EAE325}" type="presOf" srcId="{ACDE77FF-4CD5-44B9-B573-78C3FEBD41DB}" destId="{A4187D97-0AC2-4A66-AF57-7C5969F8E20E}" srcOrd="0" destOrd="1" presId="urn:microsoft.com/office/officeart/2005/8/layout/list1"/>
    <dgm:cxn modelId="{E4E01DB1-D02D-4D37-92DD-56C7AA4956C4}" type="presOf" srcId="{8CE13873-905D-46BD-AFB7-943618EF4277}" destId="{5C90D14F-A03C-489D-BA8E-05DA339AC651}" srcOrd="0" destOrd="0" presId="urn:microsoft.com/office/officeart/2005/8/layout/list1"/>
    <dgm:cxn modelId="{A7DB74B1-7694-4120-9C4D-461FD0AC3CF8}" type="presOf" srcId="{97B754C0-FD9C-4412-8FC1-84934642060A}" destId="{E89CEE01-E973-4107-B615-1D0EDA350BED}" srcOrd="0" destOrd="0" presId="urn:microsoft.com/office/officeart/2005/8/layout/list1"/>
    <dgm:cxn modelId="{9352D6BF-08AF-4036-920C-97E4E27AA77A}" type="presOf" srcId="{2DF2665A-7458-4641-BE78-2AAEFEAE212E}" destId="{E1EF5A78-BD21-45E9-9C5C-917949718A4D}" srcOrd="0" destOrd="0" presId="urn:microsoft.com/office/officeart/2005/8/layout/list1"/>
    <dgm:cxn modelId="{1D4973CB-0CB9-4C32-B0F9-925CE4947DFC}" type="presOf" srcId="{350982D9-2BED-4581-97A9-95CA4BD15521}" destId="{6B6CBA7A-4502-40CD-AB40-26A22AEC1502}" srcOrd="0" destOrd="0" presId="urn:microsoft.com/office/officeart/2005/8/layout/list1"/>
    <dgm:cxn modelId="{7FB4C1CC-62B7-4774-ACB8-C6A07994C1AC}" srcId="{38B9E9A2-A705-49BA-9F22-4B6403172D01}" destId="{97B754C0-FD9C-4412-8FC1-84934642060A}" srcOrd="0" destOrd="0" parTransId="{8517E16C-27E9-4039-922D-E075C93B4904}" sibTransId="{71836E90-AF2A-4A91-B255-A753868BEF65}"/>
    <dgm:cxn modelId="{FAB2D7CE-D650-4585-A363-B6E0A3FCCB3F}" srcId="{2DF2665A-7458-4641-BE78-2AAEFEAE212E}" destId="{520C6AE3-92D7-4794-BDC8-EB2412A6D4FA}" srcOrd="0" destOrd="0" parTransId="{5F459BBD-2F25-430B-A8AF-7A645B3247C8}" sibTransId="{1270CAAB-6BCF-43CA-915F-12E530041F55}"/>
    <dgm:cxn modelId="{144916D4-34C8-4E45-A04E-AB3F4A3F1424}" srcId="{97B754C0-FD9C-4412-8FC1-84934642060A}" destId="{495A4CBC-27BB-4669-BD56-C040F41B0743}" srcOrd="0" destOrd="0" parTransId="{17807486-5FF0-48BE-BFE5-2567FE10C880}" sibTransId="{B91B6015-A897-4074-A392-0FD1EBF91B94}"/>
    <dgm:cxn modelId="{943B31D7-A850-4B9E-9C39-F24D7D3DC3FA}" type="presOf" srcId="{2DF2665A-7458-4641-BE78-2AAEFEAE212E}" destId="{899CEC50-44B2-43A5-9733-82740436730B}" srcOrd="1" destOrd="0" presId="urn:microsoft.com/office/officeart/2005/8/layout/list1"/>
    <dgm:cxn modelId="{2D967DD8-B6E0-43A7-9F21-8FE710BC65DF}" srcId="{38B9E9A2-A705-49BA-9F22-4B6403172D01}" destId="{350982D9-2BED-4581-97A9-95CA4BD15521}" srcOrd="2" destOrd="0" parTransId="{AEA31525-9A5F-4C95-9B12-26869466DCA5}" sibTransId="{9C5ED185-1F0C-4087-92B0-674DA4ED3676}"/>
    <dgm:cxn modelId="{E82219E0-8CEB-4DBC-9271-1E6CADA908FE}" type="presOf" srcId="{97B754C0-FD9C-4412-8FC1-84934642060A}" destId="{194BD598-DDFF-4F7B-8A2A-1036A3ACDD06}" srcOrd="1" destOrd="0" presId="urn:microsoft.com/office/officeart/2005/8/layout/list1"/>
    <dgm:cxn modelId="{35E506F4-D180-4EA9-8746-CEE74C164ECD}" type="presOf" srcId="{20B91E5D-4C60-4EA0-A85D-32433885FF06}" destId="{A2B5A87F-1805-41A0-9045-60B186D01037}" srcOrd="0" destOrd="1" presId="urn:microsoft.com/office/officeart/2005/8/layout/list1"/>
    <dgm:cxn modelId="{A47C080B-A518-4D31-B280-55C70E1BC498}" type="presParOf" srcId="{C0A33F43-5B0C-454F-A0C5-1A77F238241C}" destId="{7FC4E9E6-1528-48AB-867C-95BACDFD375D}" srcOrd="0" destOrd="0" presId="urn:microsoft.com/office/officeart/2005/8/layout/list1"/>
    <dgm:cxn modelId="{3057DF8C-6899-4A51-AC3C-47FEB5218C82}" type="presParOf" srcId="{7FC4E9E6-1528-48AB-867C-95BACDFD375D}" destId="{E89CEE01-E973-4107-B615-1D0EDA350BED}" srcOrd="0" destOrd="0" presId="urn:microsoft.com/office/officeart/2005/8/layout/list1"/>
    <dgm:cxn modelId="{FBE93B08-A6FB-4DFB-A533-EB34CF212D64}" type="presParOf" srcId="{7FC4E9E6-1528-48AB-867C-95BACDFD375D}" destId="{194BD598-DDFF-4F7B-8A2A-1036A3ACDD06}" srcOrd="1" destOrd="0" presId="urn:microsoft.com/office/officeart/2005/8/layout/list1"/>
    <dgm:cxn modelId="{4ED6A578-2808-41F4-BC9C-EB67E575D3B0}" type="presParOf" srcId="{C0A33F43-5B0C-454F-A0C5-1A77F238241C}" destId="{C29026AC-3DF4-4516-B236-AC569CD27D29}" srcOrd="1" destOrd="0" presId="urn:microsoft.com/office/officeart/2005/8/layout/list1"/>
    <dgm:cxn modelId="{8735E57A-2D37-4535-AE4A-68653F3F9A21}" type="presParOf" srcId="{C0A33F43-5B0C-454F-A0C5-1A77F238241C}" destId="{A2B5A87F-1805-41A0-9045-60B186D01037}" srcOrd="2" destOrd="0" presId="urn:microsoft.com/office/officeart/2005/8/layout/list1"/>
    <dgm:cxn modelId="{0AC70154-4866-4DAE-9A6E-241D3C22B776}" type="presParOf" srcId="{C0A33F43-5B0C-454F-A0C5-1A77F238241C}" destId="{D5EFF043-AF64-419A-BD8F-C76B3FC7EA4E}" srcOrd="3" destOrd="0" presId="urn:microsoft.com/office/officeart/2005/8/layout/list1"/>
    <dgm:cxn modelId="{87F01265-6D2B-4057-9DB0-CA524838EEC3}" type="presParOf" srcId="{C0A33F43-5B0C-454F-A0C5-1A77F238241C}" destId="{ED1E1E22-AE4E-44B6-8CF9-B7153F25CDE7}" srcOrd="4" destOrd="0" presId="urn:microsoft.com/office/officeart/2005/8/layout/list1"/>
    <dgm:cxn modelId="{693D7FFF-5058-48E2-AFC9-9F680B320000}" type="presParOf" srcId="{ED1E1E22-AE4E-44B6-8CF9-B7153F25CDE7}" destId="{E1EF5A78-BD21-45E9-9C5C-917949718A4D}" srcOrd="0" destOrd="0" presId="urn:microsoft.com/office/officeart/2005/8/layout/list1"/>
    <dgm:cxn modelId="{F0FE9307-4F53-4B92-88EE-2A2682CB33AE}" type="presParOf" srcId="{ED1E1E22-AE4E-44B6-8CF9-B7153F25CDE7}" destId="{899CEC50-44B2-43A5-9733-82740436730B}" srcOrd="1" destOrd="0" presId="urn:microsoft.com/office/officeart/2005/8/layout/list1"/>
    <dgm:cxn modelId="{B84FF997-3A90-4969-8603-FE95DA993895}" type="presParOf" srcId="{C0A33F43-5B0C-454F-A0C5-1A77F238241C}" destId="{C0BA7A6C-E9B1-4E9F-ADEA-1B5541CD314D}" srcOrd="5" destOrd="0" presId="urn:microsoft.com/office/officeart/2005/8/layout/list1"/>
    <dgm:cxn modelId="{CCC30D14-37D5-488E-9139-85D6C0C23403}" type="presParOf" srcId="{C0A33F43-5B0C-454F-A0C5-1A77F238241C}" destId="{A4187D97-0AC2-4A66-AF57-7C5969F8E20E}" srcOrd="6" destOrd="0" presId="urn:microsoft.com/office/officeart/2005/8/layout/list1"/>
    <dgm:cxn modelId="{C633DEEA-53B9-46C2-893B-6B5BA713AB4F}" type="presParOf" srcId="{C0A33F43-5B0C-454F-A0C5-1A77F238241C}" destId="{A0386BAB-3191-44D5-BBE1-24FCB30D61F2}" srcOrd="7" destOrd="0" presId="urn:microsoft.com/office/officeart/2005/8/layout/list1"/>
    <dgm:cxn modelId="{9F344F24-5CE1-47A2-B578-472BDE433971}" type="presParOf" srcId="{C0A33F43-5B0C-454F-A0C5-1A77F238241C}" destId="{3098940E-E7BC-428A-8332-66EEA022BCCA}" srcOrd="8" destOrd="0" presId="urn:microsoft.com/office/officeart/2005/8/layout/list1"/>
    <dgm:cxn modelId="{DCB0F058-B5C4-42EE-8721-A986B7021027}" type="presParOf" srcId="{3098940E-E7BC-428A-8332-66EEA022BCCA}" destId="{6B6CBA7A-4502-40CD-AB40-26A22AEC1502}" srcOrd="0" destOrd="0" presId="urn:microsoft.com/office/officeart/2005/8/layout/list1"/>
    <dgm:cxn modelId="{FCA3B054-AB4D-4CDB-895F-71F2B8E70C9E}" type="presParOf" srcId="{3098940E-E7BC-428A-8332-66EEA022BCCA}" destId="{0FE7E8ED-A2D0-4A24-9DBA-411070333E97}" srcOrd="1" destOrd="0" presId="urn:microsoft.com/office/officeart/2005/8/layout/list1"/>
    <dgm:cxn modelId="{008525EF-C36B-42C3-B4A1-63648BACA8F7}" type="presParOf" srcId="{C0A33F43-5B0C-454F-A0C5-1A77F238241C}" destId="{361FA14F-47D1-4AC9-A2C5-A80D22B07E1C}" srcOrd="9" destOrd="0" presId="urn:microsoft.com/office/officeart/2005/8/layout/list1"/>
    <dgm:cxn modelId="{7393E531-0AA2-48F2-90AE-7A72B3EFDC0B}" type="presParOf" srcId="{C0A33F43-5B0C-454F-A0C5-1A77F238241C}" destId="{5C90D14F-A03C-489D-BA8E-05DA339AC65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03819E-E292-4B3F-B443-C106F962722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8CCA4C1-FD57-41D3-AE5D-5D4E6C3AD25E}">
      <dgm:prSet phldrT="[Tekst]"/>
      <dgm:spPr/>
      <dgm:t>
        <a:bodyPr/>
        <a:lstStyle/>
        <a:p>
          <a:r>
            <a:rPr lang="en-GB" dirty="0"/>
            <a:t>Basic search </a:t>
          </a:r>
        </a:p>
      </dgm:t>
    </dgm:pt>
    <dgm:pt modelId="{FD74D8AB-23CE-4028-91D5-D4EDCA229E13}" type="parTrans" cxnId="{E2659103-69D1-4B8F-9773-15F70C52CA85}">
      <dgm:prSet/>
      <dgm:spPr/>
      <dgm:t>
        <a:bodyPr/>
        <a:lstStyle/>
        <a:p>
          <a:endParaRPr lang="en-GB"/>
        </a:p>
      </dgm:t>
    </dgm:pt>
    <dgm:pt modelId="{CA426DD2-8E8B-4E3B-A5D3-26A4B140FEC0}" type="sibTrans" cxnId="{E2659103-69D1-4B8F-9773-15F70C52CA85}">
      <dgm:prSet/>
      <dgm:spPr/>
      <dgm:t>
        <a:bodyPr/>
        <a:lstStyle/>
        <a:p>
          <a:endParaRPr lang="en-GB"/>
        </a:p>
      </dgm:t>
    </dgm:pt>
    <dgm:pt modelId="{A61076D6-8055-49FB-9D32-B83CE1EDD602}">
      <dgm:prSet phldrT="[Tekst]"/>
      <dgm:spPr/>
      <dgm:t>
        <a:bodyPr/>
        <a:lstStyle/>
        <a:p>
          <a:r>
            <a:rPr lang="pl-PL" dirty="0" err="1"/>
            <a:t>Browsing</a:t>
          </a:r>
          <a:endParaRPr lang="en-GB" dirty="0"/>
        </a:p>
      </dgm:t>
    </dgm:pt>
    <dgm:pt modelId="{32B17C90-068B-402C-B620-F2C0ED092B81}" type="parTrans" cxnId="{E1BDF0D6-F2A2-4371-B28F-9EC81C444588}">
      <dgm:prSet/>
      <dgm:spPr/>
      <dgm:t>
        <a:bodyPr/>
        <a:lstStyle/>
        <a:p>
          <a:endParaRPr lang="en-GB"/>
        </a:p>
      </dgm:t>
    </dgm:pt>
    <dgm:pt modelId="{42B9D958-3C1F-427B-877C-73474A93B492}" type="sibTrans" cxnId="{E1BDF0D6-F2A2-4371-B28F-9EC81C444588}">
      <dgm:prSet/>
      <dgm:spPr/>
      <dgm:t>
        <a:bodyPr/>
        <a:lstStyle/>
        <a:p>
          <a:endParaRPr lang="en-GB"/>
        </a:p>
      </dgm:t>
    </dgm:pt>
    <dgm:pt modelId="{FCA617C8-96D6-4FC6-B58E-70C60D61DE9B}">
      <dgm:prSet phldrT="[Tekst]"/>
      <dgm:spPr/>
      <dgm:t>
        <a:bodyPr/>
        <a:lstStyle/>
        <a:p>
          <a:r>
            <a:rPr lang="pl-PL" dirty="0"/>
            <a:t>F</a:t>
          </a:r>
          <a:r>
            <a:rPr lang="en-GB" dirty="0" err="1"/>
            <a:t>acetes</a:t>
          </a:r>
          <a:r>
            <a:rPr lang="en-GB" dirty="0"/>
            <a:t> searching</a:t>
          </a:r>
        </a:p>
      </dgm:t>
    </dgm:pt>
    <dgm:pt modelId="{8788586C-AD53-47D3-BDAD-CFE9A65855EA}" type="parTrans" cxnId="{DD26E99F-3300-41DE-9150-D91C70300C17}">
      <dgm:prSet/>
      <dgm:spPr/>
      <dgm:t>
        <a:bodyPr/>
        <a:lstStyle/>
        <a:p>
          <a:endParaRPr lang="en-GB"/>
        </a:p>
      </dgm:t>
    </dgm:pt>
    <dgm:pt modelId="{65F5C5D1-F155-4148-9BC8-ECB0138B90E4}" type="sibTrans" cxnId="{DD26E99F-3300-41DE-9150-D91C70300C17}">
      <dgm:prSet/>
      <dgm:spPr/>
      <dgm:t>
        <a:bodyPr/>
        <a:lstStyle/>
        <a:p>
          <a:endParaRPr lang="en-GB"/>
        </a:p>
      </dgm:t>
    </dgm:pt>
    <dgm:pt modelId="{535F7EA5-4C36-46B4-AE22-9837E191B06D}">
      <dgm:prSet phldrT="[Tekst]"/>
      <dgm:spPr/>
      <dgm:t>
        <a:bodyPr/>
        <a:lstStyle/>
        <a:p>
          <a:pPr>
            <a:buFont typeface="Wingdings" panose="05000000000000000000" pitchFamily="2" charset="2"/>
            <a:buChar char=""/>
          </a:pPr>
          <a:r>
            <a:rPr lang="pl-PL" b="0" dirty="0"/>
            <a:t>P</a:t>
          </a:r>
          <a:r>
            <a:rPr lang="en-GB" b="0" dirty="0"/>
            <a:t>earl growing</a:t>
          </a:r>
        </a:p>
      </dgm:t>
    </dgm:pt>
    <dgm:pt modelId="{0F40E91A-C145-4D40-B128-BD95996D2314}" type="parTrans" cxnId="{57EFDF53-D6EE-409A-8D2C-43C6C7B3EEFB}">
      <dgm:prSet/>
      <dgm:spPr/>
      <dgm:t>
        <a:bodyPr/>
        <a:lstStyle/>
        <a:p>
          <a:endParaRPr lang="en-GB"/>
        </a:p>
      </dgm:t>
    </dgm:pt>
    <dgm:pt modelId="{AA5A6FF7-A984-41B1-BF97-11BF8D51B1ED}" type="sibTrans" cxnId="{57EFDF53-D6EE-409A-8D2C-43C6C7B3EEFB}">
      <dgm:prSet/>
      <dgm:spPr/>
      <dgm:t>
        <a:bodyPr/>
        <a:lstStyle/>
        <a:p>
          <a:endParaRPr lang="en-GB"/>
        </a:p>
      </dgm:t>
    </dgm:pt>
    <dgm:pt modelId="{9087EEF4-1D97-4A79-907B-1CFA4928A86C}">
      <dgm:prSet phldrT="[Tekst]"/>
      <dgm:spPr/>
      <dgm:t>
        <a:bodyPr/>
        <a:lstStyle/>
        <a:p>
          <a:r>
            <a:rPr lang="pl-PL" dirty="0"/>
            <a:t>C</a:t>
          </a:r>
          <a:r>
            <a:rPr lang="en-GB" dirty="0" err="1"/>
            <a:t>itation</a:t>
          </a:r>
          <a:r>
            <a:rPr lang="en-GB" dirty="0"/>
            <a:t> indexing strategy </a:t>
          </a:r>
        </a:p>
      </dgm:t>
    </dgm:pt>
    <dgm:pt modelId="{6EEB6AD9-7BB2-48EC-877A-C7143216B3C5}" type="parTrans" cxnId="{39B99641-D4C1-4178-BA86-CE5E194B918C}">
      <dgm:prSet/>
      <dgm:spPr/>
      <dgm:t>
        <a:bodyPr/>
        <a:lstStyle/>
        <a:p>
          <a:endParaRPr lang="en-GB"/>
        </a:p>
      </dgm:t>
    </dgm:pt>
    <dgm:pt modelId="{037BC786-FEC0-4778-BD9A-5EB968F7961B}" type="sibTrans" cxnId="{39B99641-D4C1-4178-BA86-CE5E194B918C}">
      <dgm:prSet/>
      <dgm:spPr/>
      <dgm:t>
        <a:bodyPr/>
        <a:lstStyle/>
        <a:p>
          <a:endParaRPr lang="en-GB"/>
        </a:p>
      </dgm:t>
    </dgm:pt>
    <dgm:pt modelId="{3C579CA3-C502-4BC0-BCA2-BFF5031762A8}">
      <dgm:prSet phldrT="[Tekst]"/>
      <dgm:spPr/>
      <dgm:t>
        <a:bodyPr/>
        <a:lstStyle/>
        <a:p>
          <a:r>
            <a:rPr lang="pl-PL" dirty="0" err="1"/>
            <a:t>Boolean</a:t>
          </a:r>
          <a:r>
            <a:rPr lang="pl-PL" dirty="0"/>
            <a:t> </a:t>
          </a:r>
          <a:r>
            <a:rPr lang="pl-PL" dirty="0" err="1"/>
            <a:t>opeartors</a:t>
          </a:r>
          <a:r>
            <a:rPr lang="pl-PL" dirty="0"/>
            <a:t> (AND, OR, NOT)</a:t>
          </a:r>
          <a:endParaRPr lang="en-GB" dirty="0"/>
        </a:p>
      </dgm:t>
    </dgm:pt>
    <dgm:pt modelId="{2532B417-710F-4390-8837-1462C6D196B2}" type="parTrans" cxnId="{DC42C8CD-6762-4A8B-8BEF-ECA8AF8D590C}">
      <dgm:prSet/>
      <dgm:spPr/>
      <dgm:t>
        <a:bodyPr/>
        <a:lstStyle/>
        <a:p>
          <a:endParaRPr lang="en-GB"/>
        </a:p>
      </dgm:t>
    </dgm:pt>
    <dgm:pt modelId="{8E1028A6-22D0-47FA-8408-CD6C9D379551}" type="sibTrans" cxnId="{DC42C8CD-6762-4A8B-8BEF-ECA8AF8D590C}">
      <dgm:prSet/>
      <dgm:spPr/>
      <dgm:t>
        <a:bodyPr/>
        <a:lstStyle/>
        <a:p>
          <a:endParaRPr lang="en-GB"/>
        </a:p>
      </dgm:t>
    </dgm:pt>
    <dgm:pt modelId="{09F66AAB-E74D-48D8-8091-956C69794447}" type="pres">
      <dgm:prSet presAssocID="{4F03819E-E292-4B3F-B443-C106F9627228}" presName="diagram" presStyleCnt="0">
        <dgm:presLayoutVars>
          <dgm:dir/>
          <dgm:resizeHandles val="exact"/>
        </dgm:presLayoutVars>
      </dgm:prSet>
      <dgm:spPr/>
    </dgm:pt>
    <dgm:pt modelId="{E94DC047-411D-4C19-B4FB-EF69C6EC4089}" type="pres">
      <dgm:prSet presAssocID="{98CCA4C1-FD57-41D3-AE5D-5D4E6C3AD25E}" presName="node" presStyleLbl="node1" presStyleIdx="0" presStyleCnt="6">
        <dgm:presLayoutVars>
          <dgm:bulletEnabled val="1"/>
        </dgm:presLayoutVars>
      </dgm:prSet>
      <dgm:spPr/>
    </dgm:pt>
    <dgm:pt modelId="{1B8E6088-5487-493D-BA08-BF82DBB1DB3C}" type="pres">
      <dgm:prSet presAssocID="{CA426DD2-8E8B-4E3B-A5D3-26A4B140FEC0}" presName="sibTrans" presStyleCnt="0"/>
      <dgm:spPr/>
    </dgm:pt>
    <dgm:pt modelId="{878A866F-86C7-4DD9-AEB6-577374DED3FB}" type="pres">
      <dgm:prSet presAssocID="{3C579CA3-C502-4BC0-BCA2-BFF5031762A8}" presName="node" presStyleLbl="node1" presStyleIdx="1" presStyleCnt="6">
        <dgm:presLayoutVars>
          <dgm:bulletEnabled val="1"/>
        </dgm:presLayoutVars>
      </dgm:prSet>
      <dgm:spPr/>
    </dgm:pt>
    <dgm:pt modelId="{01CE864A-B34B-48C0-95F1-72B64EA86D6F}" type="pres">
      <dgm:prSet presAssocID="{8E1028A6-22D0-47FA-8408-CD6C9D379551}" presName="sibTrans" presStyleCnt="0"/>
      <dgm:spPr/>
    </dgm:pt>
    <dgm:pt modelId="{723D00A1-13F3-484F-B372-E68AFBD76C63}" type="pres">
      <dgm:prSet presAssocID="{A61076D6-8055-49FB-9D32-B83CE1EDD602}" presName="node" presStyleLbl="node1" presStyleIdx="2" presStyleCnt="6">
        <dgm:presLayoutVars>
          <dgm:bulletEnabled val="1"/>
        </dgm:presLayoutVars>
      </dgm:prSet>
      <dgm:spPr/>
    </dgm:pt>
    <dgm:pt modelId="{14ADA72C-E6C6-40A1-A280-E08594FC8D3A}" type="pres">
      <dgm:prSet presAssocID="{42B9D958-3C1F-427B-877C-73474A93B492}" presName="sibTrans" presStyleCnt="0"/>
      <dgm:spPr/>
    </dgm:pt>
    <dgm:pt modelId="{3CA204DE-2135-4D1B-AABC-9A4A1546F212}" type="pres">
      <dgm:prSet presAssocID="{FCA617C8-96D6-4FC6-B58E-70C60D61DE9B}" presName="node" presStyleLbl="node1" presStyleIdx="3" presStyleCnt="6">
        <dgm:presLayoutVars>
          <dgm:bulletEnabled val="1"/>
        </dgm:presLayoutVars>
      </dgm:prSet>
      <dgm:spPr/>
    </dgm:pt>
    <dgm:pt modelId="{70077C02-2B85-47E7-B704-0DB67071E2F7}" type="pres">
      <dgm:prSet presAssocID="{65F5C5D1-F155-4148-9BC8-ECB0138B90E4}" presName="sibTrans" presStyleCnt="0"/>
      <dgm:spPr/>
    </dgm:pt>
    <dgm:pt modelId="{D503F68B-4DEC-4A28-A027-A9BB430D7B52}" type="pres">
      <dgm:prSet presAssocID="{535F7EA5-4C36-46B4-AE22-9837E191B06D}" presName="node" presStyleLbl="node1" presStyleIdx="4" presStyleCnt="6">
        <dgm:presLayoutVars>
          <dgm:bulletEnabled val="1"/>
        </dgm:presLayoutVars>
      </dgm:prSet>
      <dgm:spPr/>
    </dgm:pt>
    <dgm:pt modelId="{21A4AB06-599F-44D5-B8C5-80C8C9AD94FB}" type="pres">
      <dgm:prSet presAssocID="{AA5A6FF7-A984-41B1-BF97-11BF8D51B1ED}" presName="sibTrans" presStyleCnt="0"/>
      <dgm:spPr/>
    </dgm:pt>
    <dgm:pt modelId="{78B06B68-3123-4656-9A97-299EF3ACB848}" type="pres">
      <dgm:prSet presAssocID="{9087EEF4-1D97-4A79-907B-1CFA4928A86C}" presName="node" presStyleLbl="node1" presStyleIdx="5" presStyleCnt="6">
        <dgm:presLayoutVars>
          <dgm:bulletEnabled val="1"/>
        </dgm:presLayoutVars>
      </dgm:prSet>
      <dgm:spPr/>
    </dgm:pt>
  </dgm:ptLst>
  <dgm:cxnLst>
    <dgm:cxn modelId="{6BC28101-1E92-4484-A173-23F5D8EA3776}" type="presOf" srcId="{9087EEF4-1D97-4A79-907B-1CFA4928A86C}" destId="{78B06B68-3123-4656-9A97-299EF3ACB848}" srcOrd="0" destOrd="0" presId="urn:microsoft.com/office/officeart/2005/8/layout/default"/>
    <dgm:cxn modelId="{E2659103-69D1-4B8F-9773-15F70C52CA85}" srcId="{4F03819E-E292-4B3F-B443-C106F9627228}" destId="{98CCA4C1-FD57-41D3-AE5D-5D4E6C3AD25E}" srcOrd="0" destOrd="0" parTransId="{FD74D8AB-23CE-4028-91D5-D4EDCA229E13}" sibTransId="{CA426DD2-8E8B-4E3B-A5D3-26A4B140FEC0}"/>
    <dgm:cxn modelId="{D8639935-D0FF-4CCC-8063-E2028DB8FEDE}" type="presOf" srcId="{4F03819E-E292-4B3F-B443-C106F9627228}" destId="{09F66AAB-E74D-48D8-8091-956C69794447}" srcOrd="0" destOrd="0" presId="urn:microsoft.com/office/officeart/2005/8/layout/default"/>
    <dgm:cxn modelId="{39B99641-D4C1-4178-BA86-CE5E194B918C}" srcId="{4F03819E-E292-4B3F-B443-C106F9627228}" destId="{9087EEF4-1D97-4A79-907B-1CFA4928A86C}" srcOrd="5" destOrd="0" parTransId="{6EEB6AD9-7BB2-48EC-877A-C7143216B3C5}" sibTransId="{037BC786-FEC0-4778-BD9A-5EB968F7961B}"/>
    <dgm:cxn modelId="{2820EC4B-FDFF-4D22-865E-57F42B18466B}" type="presOf" srcId="{535F7EA5-4C36-46B4-AE22-9837E191B06D}" destId="{D503F68B-4DEC-4A28-A027-A9BB430D7B52}" srcOrd="0" destOrd="0" presId="urn:microsoft.com/office/officeart/2005/8/layout/default"/>
    <dgm:cxn modelId="{57EFDF53-D6EE-409A-8D2C-43C6C7B3EEFB}" srcId="{4F03819E-E292-4B3F-B443-C106F9627228}" destId="{535F7EA5-4C36-46B4-AE22-9837E191B06D}" srcOrd="4" destOrd="0" parTransId="{0F40E91A-C145-4D40-B128-BD95996D2314}" sibTransId="{AA5A6FF7-A984-41B1-BF97-11BF8D51B1ED}"/>
    <dgm:cxn modelId="{D50EF377-4ED7-4D62-B37F-DF58D026922B}" type="presOf" srcId="{98CCA4C1-FD57-41D3-AE5D-5D4E6C3AD25E}" destId="{E94DC047-411D-4C19-B4FB-EF69C6EC4089}" srcOrd="0" destOrd="0" presId="urn:microsoft.com/office/officeart/2005/8/layout/default"/>
    <dgm:cxn modelId="{F2065C83-80AA-42A1-93D0-9AE07C367AF8}" type="presOf" srcId="{A61076D6-8055-49FB-9D32-B83CE1EDD602}" destId="{723D00A1-13F3-484F-B372-E68AFBD76C63}" srcOrd="0" destOrd="0" presId="urn:microsoft.com/office/officeart/2005/8/layout/default"/>
    <dgm:cxn modelId="{DD26E99F-3300-41DE-9150-D91C70300C17}" srcId="{4F03819E-E292-4B3F-B443-C106F9627228}" destId="{FCA617C8-96D6-4FC6-B58E-70C60D61DE9B}" srcOrd="3" destOrd="0" parTransId="{8788586C-AD53-47D3-BDAD-CFE9A65855EA}" sibTransId="{65F5C5D1-F155-4148-9BC8-ECB0138B90E4}"/>
    <dgm:cxn modelId="{DC42C8CD-6762-4A8B-8BEF-ECA8AF8D590C}" srcId="{4F03819E-E292-4B3F-B443-C106F9627228}" destId="{3C579CA3-C502-4BC0-BCA2-BFF5031762A8}" srcOrd="1" destOrd="0" parTransId="{2532B417-710F-4390-8837-1462C6D196B2}" sibTransId="{8E1028A6-22D0-47FA-8408-CD6C9D379551}"/>
    <dgm:cxn modelId="{E1BDF0D6-F2A2-4371-B28F-9EC81C444588}" srcId="{4F03819E-E292-4B3F-B443-C106F9627228}" destId="{A61076D6-8055-49FB-9D32-B83CE1EDD602}" srcOrd="2" destOrd="0" parTransId="{32B17C90-068B-402C-B620-F2C0ED092B81}" sibTransId="{42B9D958-3C1F-427B-877C-73474A93B492}"/>
    <dgm:cxn modelId="{02EBB8E1-5C19-48FB-8878-298C8557ABAB}" type="presOf" srcId="{3C579CA3-C502-4BC0-BCA2-BFF5031762A8}" destId="{878A866F-86C7-4DD9-AEB6-577374DED3FB}" srcOrd="0" destOrd="0" presId="urn:microsoft.com/office/officeart/2005/8/layout/default"/>
    <dgm:cxn modelId="{27A52BFA-F36E-47D1-B478-1AC29F62EEFD}" type="presOf" srcId="{FCA617C8-96D6-4FC6-B58E-70C60D61DE9B}" destId="{3CA204DE-2135-4D1B-AABC-9A4A1546F212}" srcOrd="0" destOrd="0" presId="urn:microsoft.com/office/officeart/2005/8/layout/default"/>
    <dgm:cxn modelId="{7EF136E0-BC43-4585-9ABB-3921C7532B81}" type="presParOf" srcId="{09F66AAB-E74D-48D8-8091-956C69794447}" destId="{E94DC047-411D-4C19-B4FB-EF69C6EC4089}" srcOrd="0" destOrd="0" presId="urn:microsoft.com/office/officeart/2005/8/layout/default"/>
    <dgm:cxn modelId="{C55263E3-AB60-46C8-98A0-DE043C8DF4E7}" type="presParOf" srcId="{09F66AAB-E74D-48D8-8091-956C69794447}" destId="{1B8E6088-5487-493D-BA08-BF82DBB1DB3C}" srcOrd="1" destOrd="0" presId="urn:microsoft.com/office/officeart/2005/8/layout/default"/>
    <dgm:cxn modelId="{ACC9CEA0-8995-4B75-BD96-0D30309E54A1}" type="presParOf" srcId="{09F66AAB-E74D-48D8-8091-956C69794447}" destId="{878A866F-86C7-4DD9-AEB6-577374DED3FB}" srcOrd="2" destOrd="0" presId="urn:microsoft.com/office/officeart/2005/8/layout/default"/>
    <dgm:cxn modelId="{27CB29CE-4818-4086-A31E-FE357F3A5B35}" type="presParOf" srcId="{09F66AAB-E74D-48D8-8091-956C69794447}" destId="{01CE864A-B34B-48C0-95F1-72B64EA86D6F}" srcOrd="3" destOrd="0" presId="urn:microsoft.com/office/officeart/2005/8/layout/default"/>
    <dgm:cxn modelId="{C02F73C0-C584-4152-A48C-592751149435}" type="presParOf" srcId="{09F66AAB-E74D-48D8-8091-956C69794447}" destId="{723D00A1-13F3-484F-B372-E68AFBD76C63}" srcOrd="4" destOrd="0" presId="urn:microsoft.com/office/officeart/2005/8/layout/default"/>
    <dgm:cxn modelId="{DF12D341-55BB-4971-B891-10A85965E02E}" type="presParOf" srcId="{09F66AAB-E74D-48D8-8091-956C69794447}" destId="{14ADA72C-E6C6-40A1-A280-E08594FC8D3A}" srcOrd="5" destOrd="0" presId="urn:microsoft.com/office/officeart/2005/8/layout/default"/>
    <dgm:cxn modelId="{3703096E-8403-46F7-B563-7387929B10D7}" type="presParOf" srcId="{09F66AAB-E74D-48D8-8091-956C69794447}" destId="{3CA204DE-2135-4D1B-AABC-9A4A1546F212}" srcOrd="6" destOrd="0" presId="urn:microsoft.com/office/officeart/2005/8/layout/default"/>
    <dgm:cxn modelId="{6B2B59E2-4C4E-4F3E-B499-F45AB7EF7B9C}" type="presParOf" srcId="{09F66AAB-E74D-48D8-8091-956C69794447}" destId="{70077C02-2B85-47E7-B704-0DB67071E2F7}" srcOrd="7" destOrd="0" presId="urn:microsoft.com/office/officeart/2005/8/layout/default"/>
    <dgm:cxn modelId="{7E701B26-C30A-40AF-B57A-82C43BC46C32}" type="presParOf" srcId="{09F66AAB-E74D-48D8-8091-956C69794447}" destId="{D503F68B-4DEC-4A28-A027-A9BB430D7B52}" srcOrd="8" destOrd="0" presId="urn:microsoft.com/office/officeart/2005/8/layout/default"/>
    <dgm:cxn modelId="{AD4AA124-0B46-483A-A7A8-D2433AE52ECC}" type="presParOf" srcId="{09F66AAB-E74D-48D8-8091-956C69794447}" destId="{21A4AB06-599F-44D5-B8C5-80C8C9AD94FB}" srcOrd="9" destOrd="0" presId="urn:microsoft.com/office/officeart/2005/8/layout/default"/>
    <dgm:cxn modelId="{A8C07E34-EFB2-48EA-B641-504848CF5654}" type="presParOf" srcId="{09F66AAB-E74D-48D8-8091-956C69794447}" destId="{78B06B68-3123-4656-9A97-299EF3ACB84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6FE17-6E4D-40FE-87EB-569F3C304A1C}">
      <dsp:nvSpPr>
        <dsp:cNvPr id="0" name=""/>
        <dsp:cNvSpPr/>
      </dsp:nvSpPr>
      <dsp:spPr>
        <a:xfrm>
          <a:off x="36" y="365982"/>
          <a:ext cx="3525105"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pl-PL" sz="2200" kern="1200" dirty="0" err="1"/>
            <a:t>Controlled</a:t>
          </a:r>
          <a:r>
            <a:rPr lang="pl-PL" sz="2200" kern="1200" dirty="0"/>
            <a:t> </a:t>
          </a:r>
          <a:r>
            <a:rPr lang="pl-PL" sz="2200" kern="1200" dirty="0" err="1"/>
            <a:t>vocabulary</a:t>
          </a:r>
          <a:endParaRPr lang="en-GB" sz="2200" kern="1200" dirty="0"/>
        </a:p>
      </dsp:txBody>
      <dsp:txXfrm>
        <a:off x="36" y="365982"/>
        <a:ext cx="3525105" cy="633600"/>
      </dsp:txXfrm>
    </dsp:sp>
    <dsp:sp modelId="{F19B6538-21A3-487F-89AB-6EA7C9F55C35}">
      <dsp:nvSpPr>
        <dsp:cNvPr id="0" name=""/>
        <dsp:cNvSpPr/>
      </dsp:nvSpPr>
      <dsp:spPr>
        <a:xfrm>
          <a:off x="36" y="999582"/>
          <a:ext cx="3525105" cy="265715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pl-PL" sz="2200" kern="1200" dirty="0" err="1"/>
            <a:t>Subject</a:t>
          </a:r>
          <a:r>
            <a:rPr lang="pl-PL" sz="2200" kern="1200" dirty="0"/>
            <a:t> </a:t>
          </a:r>
          <a:r>
            <a:rPr lang="pl-PL" sz="2200" kern="1200" dirty="0" err="1"/>
            <a:t>headings</a:t>
          </a:r>
          <a:r>
            <a:rPr lang="pl-PL" sz="2200" kern="1200" dirty="0"/>
            <a:t>, </a:t>
          </a:r>
          <a:r>
            <a:rPr lang="pl-PL" sz="2200" kern="1200" dirty="0" err="1"/>
            <a:t>classifications</a:t>
          </a:r>
          <a:r>
            <a:rPr lang="pl-PL" sz="2200" kern="1200" dirty="0"/>
            <a:t>, </a:t>
          </a:r>
          <a:r>
            <a:rPr lang="pl-PL" sz="2200" kern="1200" dirty="0" err="1"/>
            <a:t>descriptors</a:t>
          </a:r>
          <a:endParaRPr lang="en-GB" sz="2200" kern="1200" dirty="0"/>
        </a:p>
        <a:p>
          <a:pPr marL="228600" lvl="1" indent="-228600" algn="l" defTabSz="977900">
            <a:lnSpc>
              <a:spcPct val="90000"/>
            </a:lnSpc>
            <a:spcBef>
              <a:spcPct val="0"/>
            </a:spcBef>
            <a:spcAft>
              <a:spcPct val="15000"/>
            </a:spcAft>
            <a:buChar char="•"/>
          </a:pPr>
          <a:r>
            <a:rPr lang="pl-PL" sz="2200" kern="1200" dirty="0" err="1"/>
            <a:t>Dictionaries</a:t>
          </a:r>
          <a:r>
            <a:rPr lang="pl-PL" sz="2200" kern="1200" dirty="0"/>
            <a:t>, </a:t>
          </a:r>
          <a:r>
            <a:rPr lang="pl-PL" sz="2200" kern="1200" dirty="0" err="1"/>
            <a:t>classification</a:t>
          </a:r>
          <a:r>
            <a:rPr lang="pl-PL" sz="2200" kern="1200" dirty="0"/>
            <a:t> </a:t>
          </a:r>
          <a:r>
            <a:rPr lang="pl-PL" sz="2200" kern="1200" dirty="0" err="1"/>
            <a:t>scheme</a:t>
          </a:r>
          <a:r>
            <a:rPr lang="pl-PL" sz="2200" kern="1200" dirty="0"/>
            <a:t>, </a:t>
          </a:r>
          <a:r>
            <a:rPr lang="pl-PL" sz="2200" kern="1200" dirty="0" err="1"/>
            <a:t>thesauri</a:t>
          </a:r>
          <a:r>
            <a:rPr lang="pl-PL" sz="2200" kern="1200" dirty="0"/>
            <a:t>…</a:t>
          </a:r>
          <a:endParaRPr lang="en-GB" sz="2200" kern="1200" dirty="0"/>
        </a:p>
        <a:p>
          <a:pPr marL="228600" lvl="1" indent="-228600" algn="l" defTabSz="977900">
            <a:lnSpc>
              <a:spcPct val="90000"/>
            </a:lnSpc>
            <a:spcBef>
              <a:spcPct val="0"/>
            </a:spcBef>
            <a:spcAft>
              <a:spcPct val="15000"/>
            </a:spcAft>
            <a:buChar char="•"/>
          </a:pPr>
          <a:r>
            <a:rPr lang="pl-PL" sz="2200" kern="1200" dirty="0">
              <a:hlinkClick xmlns:r="http://schemas.openxmlformats.org/officeDocument/2006/relationships" r:id="rId1"/>
            </a:rPr>
            <a:t>LCSH</a:t>
          </a:r>
          <a:r>
            <a:rPr lang="pl-PL" sz="2200" kern="1200" dirty="0"/>
            <a:t>, </a:t>
          </a:r>
          <a:r>
            <a:rPr lang="pl-PL" sz="2200" kern="1200" dirty="0">
              <a:hlinkClick xmlns:r="http://schemas.openxmlformats.org/officeDocument/2006/relationships" r:id="rId2"/>
            </a:rPr>
            <a:t>UDC</a:t>
          </a:r>
          <a:r>
            <a:rPr lang="pl-PL" sz="2200" kern="1200" dirty="0"/>
            <a:t>, </a:t>
          </a:r>
          <a:r>
            <a:rPr lang="pl-PL" sz="2200" kern="1200" dirty="0">
              <a:hlinkClick xmlns:r="http://schemas.openxmlformats.org/officeDocument/2006/relationships" r:id="rId3"/>
            </a:rPr>
            <a:t>DBN</a:t>
          </a:r>
          <a:r>
            <a:rPr lang="pl-PL" sz="2200" kern="1200" dirty="0"/>
            <a:t>, RAMEAU</a:t>
          </a:r>
          <a:endParaRPr lang="en-GB" sz="2200" kern="1200" dirty="0"/>
        </a:p>
        <a:p>
          <a:pPr marL="228600" lvl="1" indent="-228600" algn="l" defTabSz="977900">
            <a:lnSpc>
              <a:spcPct val="90000"/>
            </a:lnSpc>
            <a:spcBef>
              <a:spcPct val="0"/>
            </a:spcBef>
            <a:spcAft>
              <a:spcPct val="15000"/>
            </a:spcAft>
            <a:buChar char="•"/>
          </a:pPr>
          <a:r>
            <a:rPr lang="pl-PL" sz="2200" kern="1200" dirty="0" err="1"/>
            <a:t>Cataloguers</a:t>
          </a:r>
          <a:r>
            <a:rPr lang="pl-PL" sz="2200" kern="1200" dirty="0"/>
            <a:t> </a:t>
          </a:r>
          <a:endParaRPr lang="en-GB" sz="2200" kern="1200" dirty="0"/>
        </a:p>
        <a:p>
          <a:pPr marL="228600" lvl="1" indent="-228600" algn="l" defTabSz="977900">
            <a:lnSpc>
              <a:spcPct val="90000"/>
            </a:lnSpc>
            <a:spcBef>
              <a:spcPct val="0"/>
            </a:spcBef>
            <a:spcAft>
              <a:spcPct val="15000"/>
            </a:spcAft>
            <a:buChar char="•"/>
          </a:pPr>
          <a:r>
            <a:rPr lang="pl-PL" sz="2200" kern="1200" dirty="0" err="1"/>
            <a:t>Highquality</a:t>
          </a:r>
          <a:r>
            <a:rPr lang="pl-PL" sz="2200" kern="1200" dirty="0"/>
            <a:t> of </a:t>
          </a:r>
          <a:r>
            <a:rPr lang="pl-PL" sz="2200" kern="1200" dirty="0" err="1"/>
            <a:t>metadata</a:t>
          </a:r>
          <a:r>
            <a:rPr lang="pl-PL" sz="2200" kern="1200" dirty="0"/>
            <a:t>?</a:t>
          </a:r>
          <a:endParaRPr lang="en-GB" sz="2200" kern="1200" dirty="0"/>
        </a:p>
      </dsp:txBody>
      <dsp:txXfrm>
        <a:off x="36" y="999582"/>
        <a:ext cx="3525105" cy="2657159"/>
      </dsp:txXfrm>
    </dsp:sp>
    <dsp:sp modelId="{FFC8550A-4F64-45D5-AF89-870A866F0A35}">
      <dsp:nvSpPr>
        <dsp:cNvPr id="0" name=""/>
        <dsp:cNvSpPr/>
      </dsp:nvSpPr>
      <dsp:spPr>
        <a:xfrm>
          <a:off x="4018657" y="365982"/>
          <a:ext cx="3525105"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pl-PL" sz="2200" kern="1200" dirty="0" err="1"/>
            <a:t>Keywords</a:t>
          </a:r>
          <a:r>
            <a:rPr lang="pl-PL" sz="2200" kern="1200" dirty="0"/>
            <a:t> and </a:t>
          </a:r>
          <a:r>
            <a:rPr lang="pl-PL" sz="2200" kern="1200" dirty="0" err="1"/>
            <a:t>folksonomy</a:t>
          </a:r>
          <a:endParaRPr lang="en-GB" sz="2200" kern="1200" dirty="0"/>
        </a:p>
      </dsp:txBody>
      <dsp:txXfrm>
        <a:off x="4018657" y="365982"/>
        <a:ext cx="3525105" cy="633600"/>
      </dsp:txXfrm>
    </dsp:sp>
    <dsp:sp modelId="{28B7C765-DF30-4294-8A43-D587C22F8F6F}">
      <dsp:nvSpPr>
        <dsp:cNvPr id="0" name=""/>
        <dsp:cNvSpPr/>
      </dsp:nvSpPr>
      <dsp:spPr>
        <a:xfrm>
          <a:off x="4018657" y="999582"/>
          <a:ext cx="3525105" cy="265715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pl-PL" sz="2200" kern="1200" dirty="0" err="1"/>
            <a:t>Free</a:t>
          </a:r>
          <a:r>
            <a:rPr lang="pl-PL" sz="2200" kern="1200" dirty="0"/>
            <a:t> to </a:t>
          </a:r>
          <a:r>
            <a:rPr lang="pl-PL" sz="2200" kern="1200" dirty="0" err="1"/>
            <a:t>use</a:t>
          </a:r>
          <a:endParaRPr lang="en-GB" sz="2200" kern="1200" dirty="0"/>
        </a:p>
        <a:p>
          <a:pPr marL="228600" lvl="1" indent="-228600" algn="l" defTabSz="977900">
            <a:lnSpc>
              <a:spcPct val="90000"/>
            </a:lnSpc>
            <a:spcBef>
              <a:spcPct val="0"/>
            </a:spcBef>
            <a:spcAft>
              <a:spcPct val="15000"/>
            </a:spcAft>
            <a:buChar char="•"/>
          </a:pPr>
          <a:r>
            <a:rPr lang="pl-PL" sz="2200" kern="1200" dirty="0"/>
            <a:t>From </a:t>
          </a:r>
          <a:r>
            <a:rPr lang="pl-PL" sz="2200" kern="1200" dirty="0" err="1"/>
            <a:t>useres</a:t>
          </a:r>
          <a:r>
            <a:rPr lang="pl-PL" sz="2200" kern="1200" dirty="0"/>
            <a:t>, </a:t>
          </a:r>
          <a:r>
            <a:rPr lang="pl-PL" sz="2200" kern="1200" dirty="0" err="1"/>
            <a:t>authors</a:t>
          </a:r>
          <a:r>
            <a:rPr lang="pl-PL" sz="2200" kern="1200" dirty="0"/>
            <a:t>, </a:t>
          </a:r>
          <a:r>
            <a:rPr lang="pl-PL" sz="2200" kern="1200" dirty="0" err="1"/>
            <a:t>publishers</a:t>
          </a:r>
          <a:r>
            <a:rPr lang="pl-PL" sz="2200" kern="1200" dirty="0"/>
            <a:t>…</a:t>
          </a:r>
          <a:endParaRPr lang="en-GB" sz="2200" kern="1200" dirty="0"/>
        </a:p>
        <a:p>
          <a:pPr marL="228600" lvl="1" indent="-228600" algn="l" defTabSz="977900">
            <a:lnSpc>
              <a:spcPct val="90000"/>
            </a:lnSpc>
            <a:spcBef>
              <a:spcPct val="0"/>
            </a:spcBef>
            <a:spcAft>
              <a:spcPct val="15000"/>
            </a:spcAft>
            <a:buChar char="•"/>
          </a:pPr>
          <a:r>
            <a:rPr lang="pl-PL" sz="2200" kern="1200" dirty="0" err="1"/>
            <a:t>Polisemy</a:t>
          </a:r>
          <a:r>
            <a:rPr lang="pl-PL" sz="2200" kern="1200" dirty="0"/>
            <a:t>, </a:t>
          </a:r>
          <a:r>
            <a:rPr lang="pl-PL" sz="2200" b="0" i="0" kern="1200" dirty="0" err="1"/>
            <a:t>synonymia</a:t>
          </a:r>
          <a:endParaRPr lang="en-GB" sz="2200" kern="1200" dirty="0"/>
        </a:p>
        <a:p>
          <a:pPr marL="228600" lvl="1" indent="-228600" algn="l" defTabSz="977900">
            <a:lnSpc>
              <a:spcPct val="90000"/>
            </a:lnSpc>
            <a:spcBef>
              <a:spcPct val="0"/>
            </a:spcBef>
            <a:spcAft>
              <a:spcPct val="15000"/>
            </a:spcAft>
            <a:buChar char="•"/>
          </a:pPr>
          <a:r>
            <a:rPr lang="pl-PL" sz="2200" kern="1200" dirty="0" err="1"/>
            <a:t>Quality</a:t>
          </a:r>
          <a:r>
            <a:rPr lang="pl-PL" sz="2200" kern="1200" dirty="0"/>
            <a:t> of </a:t>
          </a:r>
          <a:r>
            <a:rPr lang="pl-PL" sz="2200" kern="1200" dirty="0" err="1"/>
            <a:t>metadata</a:t>
          </a:r>
          <a:r>
            <a:rPr lang="pl-PL" sz="2200" kern="1200" dirty="0"/>
            <a:t>?</a:t>
          </a:r>
          <a:endParaRPr lang="en-GB" sz="2200" kern="1200" dirty="0"/>
        </a:p>
        <a:p>
          <a:pPr marL="228600" lvl="1" indent="-228600" algn="l" defTabSz="977900">
            <a:lnSpc>
              <a:spcPct val="90000"/>
            </a:lnSpc>
            <a:spcBef>
              <a:spcPct val="0"/>
            </a:spcBef>
            <a:spcAft>
              <a:spcPct val="15000"/>
            </a:spcAft>
            <a:buChar char="•"/>
          </a:pPr>
          <a:r>
            <a:rPr lang="pl-PL" sz="2200" kern="1200" dirty="0"/>
            <a:t>Google Scholar, Instagram…</a:t>
          </a:r>
          <a:endParaRPr lang="en-GB" sz="2200" kern="1200" dirty="0"/>
        </a:p>
      </dsp:txBody>
      <dsp:txXfrm>
        <a:off x="4018657" y="999582"/>
        <a:ext cx="3525105" cy="2657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92422-DB10-497B-9134-2E373A98A30E}">
      <dsp:nvSpPr>
        <dsp:cNvPr id="0" name=""/>
        <dsp:cNvSpPr/>
      </dsp:nvSpPr>
      <dsp:spPr>
        <a:xfrm>
          <a:off x="0" y="138215"/>
          <a:ext cx="8229600" cy="11547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Empathy of men and women experiencing a sense of exclusion in a close relationship: Gender as moderator of the relationship between sense of exclusion and empathy</a:t>
          </a:r>
          <a:endParaRPr lang="pl-PL" sz="2100" kern="1200" dirty="0"/>
        </a:p>
      </dsp:txBody>
      <dsp:txXfrm>
        <a:off x="56372" y="194587"/>
        <a:ext cx="8116856" cy="1042045"/>
      </dsp:txXfrm>
    </dsp:sp>
    <dsp:sp modelId="{D0963A9B-9315-43C1-9601-9665548BDAA4}">
      <dsp:nvSpPr>
        <dsp:cNvPr id="0" name=""/>
        <dsp:cNvSpPr/>
      </dsp:nvSpPr>
      <dsp:spPr>
        <a:xfrm>
          <a:off x="0" y="1293005"/>
          <a:ext cx="8229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dirty="0"/>
            <a:t>Ostracism</a:t>
          </a:r>
          <a:r>
            <a:rPr lang="pl-PL" sz="1600" b="0" i="0" kern="1200" dirty="0"/>
            <a:t>, </a:t>
          </a:r>
          <a:r>
            <a:rPr lang="en-US" sz="1600" b="0" i="0" kern="1200" dirty="0"/>
            <a:t>empathy</a:t>
          </a:r>
          <a:r>
            <a:rPr lang="pl-PL" sz="1600" b="0" i="0" kern="1200" dirty="0"/>
            <a:t>, </a:t>
          </a:r>
          <a:r>
            <a:rPr lang="en-US" sz="1600" b="0" i="0" kern="1200" dirty="0"/>
            <a:t>exclusion in a close relationship</a:t>
          </a:r>
          <a:endParaRPr lang="pl-PL" sz="1600" kern="1200" dirty="0"/>
        </a:p>
      </dsp:txBody>
      <dsp:txXfrm>
        <a:off x="0" y="1293005"/>
        <a:ext cx="8229600" cy="347760"/>
      </dsp:txXfrm>
    </dsp:sp>
    <dsp:sp modelId="{A30638D8-0104-4A61-9BBE-55D3FDC7B6AC}">
      <dsp:nvSpPr>
        <dsp:cNvPr id="0" name=""/>
        <dsp:cNvSpPr/>
      </dsp:nvSpPr>
      <dsp:spPr>
        <a:xfrm>
          <a:off x="0" y="1640765"/>
          <a:ext cx="8229600" cy="9515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Experience of an innovation culture from the perspective of an academic teacher</a:t>
          </a:r>
          <a:endParaRPr lang="pl-PL" sz="2100" kern="1200" dirty="0"/>
        </a:p>
      </dsp:txBody>
      <dsp:txXfrm>
        <a:off x="46450" y="1687215"/>
        <a:ext cx="8136700" cy="858623"/>
      </dsp:txXfrm>
    </dsp:sp>
    <dsp:sp modelId="{4746992F-E621-4510-8843-18A4AE11FFDB}">
      <dsp:nvSpPr>
        <dsp:cNvPr id="0" name=""/>
        <dsp:cNvSpPr/>
      </dsp:nvSpPr>
      <dsp:spPr>
        <a:xfrm>
          <a:off x="0" y="2670629"/>
          <a:ext cx="8229600"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dirty="0"/>
            <a:t>Innovation Incubator project</a:t>
          </a:r>
          <a:r>
            <a:rPr lang="pl-PL" sz="1600" b="0" i="0" kern="1200" dirty="0"/>
            <a:t>, „</a:t>
          </a:r>
          <a:r>
            <a:rPr lang="en-US" sz="1600" b="0" i="0" kern="1200" dirty="0"/>
            <a:t>Two Languages – One Way” project</a:t>
          </a:r>
          <a:r>
            <a:rPr lang="pl-PL" sz="1600" b="0" i="0" kern="1200" dirty="0"/>
            <a:t>, </a:t>
          </a:r>
          <a:r>
            <a:rPr lang="en-US" sz="1600" b="0" i="0" kern="1200" dirty="0"/>
            <a:t>children’s skills in identifying sounds and letters</a:t>
          </a:r>
          <a:r>
            <a:rPr lang="pl-PL" sz="1600" b="0" i="0" kern="1200" dirty="0"/>
            <a:t>, </a:t>
          </a:r>
          <a:r>
            <a:rPr lang="en-US" sz="1600" b="0" i="0" kern="1200" dirty="0"/>
            <a:t>culture of innovation in education (or experiencing the culture of innovation)</a:t>
          </a:r>
          <a:r>
            <a:rPr lang="pl-PL" sz="1600" b="0" i="0" kern="1200" dirty="0"/>
            <a:t>, </a:t>
          </a:r>
          <a:r>
            <a:rPr lang="en-US" sz="1600" b="0" i="0" kern="1200" dirty="0"/>
            <a:t>J. S. Bruner theory,</a:t>
          </a:r>
          <a:r>
            <a:rPr lang="pl-PL" sz="1600" b="0" i="0" kern="1200" dirty="0"/>
            <a:t> </a:t>
          </a:r>
          <a:r>
            <a:rPr lang="en-US" sz="1600" b="0" i="0" kern="1200" dirty="0" err="1"/>
            <a:t>propedeutic</a:t>
          </a:r>
          <a:r>
            <a:rPr lang="en-US" sz="1600" b="0" i="0" kern="1200" dirty="0"/>
            <a:t> language education</a:t>
          </a:r>
          <a:endParaRPr lang="pl-PL" sz="1600" kern="1200" dirty="0"/>
        </a:p>
      </dsp:txBody>
      <dsp:txXfrm>
        <a:off x="0" y="2670629"/>
        <a:ext cx="8229600" cy="738990"/>
      </dsp:txXfrm>
    </dsp:sp>
    <dsp:sp modelId="{B8827514-186D-4EAB-860E-8A595770D440}">
      <dsp:nvSpPr>
        <dsp:cNvPr id="0" name=""/>
        <dsp:cNvSpPr/>
      </dsp:nvSpPr>
      <dsp:spPr>
        <a:xfrm>
          <a:off x="0" y="3331278"/>
          <a:ext cx="8229600" cy="98516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b="0" i="0" kern="1200" dirty="0"/>
            <a:t>The </a:t>
          </a:r>
          <a:r>
            <a:rPr lang="pl-PL" sz="2100" b="0" i="0" kern="1200" dirty="0" err="1"/>
            <a:t>international</a:t>
          </a:r>
          <a:r>
            <a:rPr lang="pl-PL" sz="2100" b="0" i="0" kern="1200" dirty="0"/>
            <a:t> </a:t>
          </a:r>
          <a:r>
            <a:rPr lang="pl-PL" sz="2100" b="0" i="0" kern="1200" dirty="0" err="1"/>
            <a:t>baccalaureate</a:t>
          </a:r>
          <a:r>
            <a:rPr lang="pl-PL" sz="2100" b="0" i="0" kern="1200" dirty="0"/>
            <a:t> program in Poland </a:t>
          </a:r>
          <a:r>
            <a:rPr lang="en-US" sz="2100" b="0" i="0" kern="1200" dirty="0"/>
            <a:t>- the current state and perspectives for development</a:t>
          </a:r>
          <a:endParaRPr lang="pl-PL" sz="2100" kern="1200" dirty="0"/>
        </a:p>
      </dsp:txBody>
      <dsp:txXfrm>
        <a:off x="48092" y="3379370"/>
        <a:ext cx="8133416" cy="888978"/>
      </dsp:txXfrm>
    </dsp:sp>
    <dsp:sp modelId="{C4C0A74D-1538-4626-990F-909503D4C184}">
      <dsp:nvSpPr>
        <dsp:cNvPr id="0" name=""/>
        <dsp:cNvSpPr/>
      </dsp:nvSpPr>
      <dsp:spPr>
        <a:xfrm>
          <a:off x="0" y="4316441"/>
          <a:ext cx="82296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pl-PL" sz="1600" b="0" i="0" kern="1200" dirty="0"/>
            <a:t>International </a:t>
          </a:r>
          <a:r>
            <a:rPr lang="pl-PL" sz="1600" b="0" i="0" kern="1200" dirty="0" err="1"/>
            <a:t>Baccalaureate</a:t>
          </a:r>
          <a:r>
            <a:rPr lang="pl-PL" sz="1600" b="0" i="0" kern="1200" dirty="0"/>
            <a:t> </a:t>
          </a:r>
          <a:r>
            <a:rPr lang="pl-PL" sz="1600" b="0" i="0" kern="1200" dirty="0" err="1"/>
            <a:t>Diploma</a:t>
          </a:r>
          <a:r>
            <a:rPr lang="pl-PL" sz="1600" b="0" i="0" kern="1200" dirty="0"/>
            <a:t> </a:t>
          </a:r>
          <a:r>
            <a:rPr lang="pl-PL" sz="1600" b="0" i="0" kern="1200" dirty="0" err="1"/>
            <a:t>Programmeschools</a:t>
          </a:r>
          <a:r>
            <a:rPr lang="pl-PL" sz="1600" b="0" i="0" kern="1200" dirty="0"/>
            <a:t> with Inter-</a:t>
          </a:r>
          <a:r>
            <a:rPr lang="pl-PL" sz="1600" b="0" i="0" kern="1200" dirty="0" err="1"/>
            <a:t>national</a:t>
          </a:r>
          <a:r>
            <a:rPr lang="pl-PL" sz="1600" b="0" i="0" kern="1200" dirty="0"/>
            <a:t> </a:t>
          </a:r>
          <a:r>
            <a:rPr lang="pl-PL" sz="1600" b="0" i="0" kern="1200" dirty="0" err="1"/>
            <a:t>Baccalaureate</a:t>
          </a:r>
          <a:r>
            <a:rPr lang="pl-PL" sz="1600" b="0" i="0" kern="1200" dirty="0"/>
            <a:t> </a:t>
          </a:r>
          <a:r>
            <a:rPr lang="pl-PL" sz="1600" b="0" i="0" kern="1200" dirty="0" err="1"/>
            <a:t>Diploma</a:t>
          </a:r>
          <a:r>
            <a:rPr lang="pl-PL" sz="1600" b="0" i="0" kern="1200" dirty="0"/>
            <a:t> </a:t>
          </a:r>
          <a:r>
            <a:rPr lang="pl-PL" sz="1600" b="0" i="0" kern="1200" dirty="0" err="1"/>
            <a:t>Programmeeducational</a:t>
          </a:r>
          <a:r>
            <a:rPr lang="pl-PL" sz="1600" b="0" i="0" kern="1200" dirty="0"/>
            <a:t> </a:t>
          </a:r>
          <a:r>
            <a:rPr lang="pl-PL" sz="1600" b="0" i="0" kern="1200" dirty="0" err="1"/>
            <a:t>programmes</a:t>
          </a:r>
          <a:r>
            <a:rPr lang="pl-PL" sz="1600" b="0" i="0" kern="1200" dirty="0"/>
            <a:t> </a:t>
          </a:r>
          <a:r>
            <a:rPr lang="pl-PL" sz="1600" b="0" i="0" kern="1200" dirty="0" err="1"/>
            <a:t>within</a:t>
          </a:r>
          <a:r>
            <a:rPr lang="pl-PL" sz="1600" b="0" i="0" kern="1200" dirty="0"/>
            <a:t> </a:t>
          </a:r>
          <a:r>
            <a:rPr lang="pl-PL" sz="1600" b="0" i="0" kern="1200" dirty="0" err="1"/>
            <a:t>IBeducational</a:t>
          </a:r>
          <a:r>
            <a:rPr lang="pl-PL" sz="1600" b="0" i="0" kern="1200" dirty="0"/>
            <a:t> </a:t>
          </a:r>
          <a:r>
            <a:rPr lang="pl-PL" sz="1600" b="0" i="0" kern="1200" dirty="0" err="1"/>
            <a:t>offerPoland</a:t>
          </a:r>
          <a:endParaRPr lang="pl-PL" sz="1600" kern="1200" dirty="0"/>
        </a:p>
      </dsp:txBody>
      <dsp:txXfrm>
        <a:off x="0" y="4316441"/>
        <a:ext cx="8229600" cy="499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5A87F-1805-41A0-9045-60B186D01037}">
      <dsp:nvSpPr>
        <dsp:cNvPr id="0" name=""/>
        <dsp:cNvSpPr/>
      </dsp:nvSpPr>
      <dsp:spPr>
        <a:xfrm>
          <a:off x="0" y="408282"/>
          <a:ext cx="7543800" cy="93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333248" rIns="585483"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err="1"/>
            <a:t>Specific</a:t>
          </a:r>
          <a:r>
            <a:rPr lang="pl-PL" sz="1600" kern="1200" dirty="0"/>
            <a:t> </a:t>
          </a:r>
          <a:r>
            <a:rPr lang="pl-PL" sz="1600" kern="1200" dirty="0" err="1"/>
            <a:t>items</a:t>
          </a:r>
          <a:r>
            <a:rPr lang="pl-PL" sz="1600" kern="1200" dirty="0"/>
            <a:t> </a:t>
          </a:r>
          <a:r>
            <a:rPr lang="pl-PL" sz="1600" kern="1200" dirty="0" err="1"/>
            <a:t>that</a:t>
          </a:r>
          <a:r>
            <a:rPr lang="pl-PL" sz="1600" kern="1200" dirty="0"/>
            <a:t> </a:t>
          </a:r>
          <a:r>
            <a:rPr lang="pl-PL" sz="1600" kern="1200" dirty="0" err="1"/>
            <a:t>library</a:t>
          </a:r>
          <a:r>
            <a:rPr lang="pl-PL" sz="1600" kern="1200" dirty="0"/>
            <a:t> </a:t>
          </a:r>
          <a:r>
            <a:rPr lang="pl-PL" sz="1600" kern="1200" dirty="0" err="1"/>
            <a:t>holds</a:t>
          </a:r>
          <a:endParaRPr lang="en-GB" sz="1600" kern="1200" dirty="0"/>
        </a:p>
        <a:p>
          <a:pPr marL="171450" lvl="1" indent="-171450" algn="l" defTabSz="711200">
            <a:lnSpc>
              <a:spcPct val="90000"/>
            </a:lnSpc>
            <a:spcBef>
              <a:spcPct val="0"/>
            </a:spcBef>
            <a:spcAft>
              <a:spcPct val="15000"/>
            </a:spcAft>
            <a:buChar char="•"/>
          </a:pPr>
          <a:r>
            <a:rPr lang="pl-PL" sz="1600" kern="1200" dirty="0" err="1"/>
            <a:t>Controlled</a:t>
          </a:r>
          <a:r>
            <a:rPr lang="pl-PL" sz="1600" kern="1200" dirty="0"/>
            <a:t> </a:t>
          </a:r>
          <a:r>
            <a:rPr lang="pl-PL" sz="1600" kern="1200" dirty="0" err="1"/>
            <a:t>vocabulary</a:t>
          </a:r>
          <a:endParaRPr lang="en-GB" sz="1600" kern="1200" dirty="0"/>
        </a:p>
      </dsp:txBody>
      <dsp:txXfrm>
        <a:off x="0" y="408282"/>
        <a:ext cx="7543800" cy="932400"/>
      </dsp:txXfrm>
    </dsp:sp>
    <dsp:sp modelId="{194BD598-DDFF-4F7B-8A2A-1036A3ACDD06}">
      <dsp:nvSpPr>
        <dsp:cNvPr id="0" name=""/>
        <dsp:cNvSpPr/>
      </dsp:nvSpPr>
      <dsp:spPr>
        <a:xfrm>
          <a:off x="377190" y="172122"/>
          <a:ext cx="528066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711200">
            <a:lnSpc>
              <a:spcPct val="90000"/>
            </a:lnSpc>
            <a:spcBef>
              <a:spcPct val="0"/>
            </a:spcBef>
            <a:spcAft>
              <a:spcPct val="35000"/>
            </a:spcAft>
            <a:buNone/>
          </a:pPr>
          <a:r>
            <a:rPr lang="pl-PL" sz="1600" kern="1200" dirty="0"/>
            <a:t>Library </a:t>
          </a:r>
          <a:r>
            <a:rPr lang="pl-PL" sz="1600" kern="1200" dirty="0" err="1"/>
            <a:t>catalogues</a:t>
          </a:r>
          <a:endParaRPr lang="en-GB" sz="1600" kern="1200" dirty="0"/>
        </a:p>
      </dsp:txBody>
      <dsp:txXfrm>
        <a:off x="400247" y="195179"/>
        <a:ext cx="5234546" cy="426206"/>
      </dsp:txXfrm>
    </dsp:sp>
    <dsp:sp modelId="{A4187D97-0AC2-4A66-AF57-7C5969F8E20E}">
      <dsp:nvSpPr>
        <dsp:cNvPr id="0" name=""/>
        <dsp:cNvSpPr/>
      </dsp:nvSpPr>
      <dsp:spPr>
        <a:xfrm>
          <a:off x="0" y="1663242"/>
          <a:ext cx="7543800" cy="93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333248" rIns="585483"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a:t>A </a:t>
          </a:r>
          <a:r>
            <a:rPr lang="pl-PL" sz="1600" kern="1200" dirty="0" err="1"/>
            <a:t>manifestation</a:t>
          </a:r>
          <a:r>
            <a:rPr lang="pl-PL" sz="1600" kern="1200" dirty="0"/>
            <a:t>  of a </a:t>
          </a:r>
          <a:r>
            <a:rPr lang="pl-PL" sz="1600" kern="1200" dirty="0" err="1"/>
            <a:t>work</a:t>
          </a:r>
          <a:r>
            <a:rPr lang="pl-PL" sz="1600" kern="1200" dirty="0"/>
            <a:t> – </a:t>
          </a:r>
          <a:r>
            <a:rPr lang="pl-PL" sz="1600" kern="1200" dirty="0" err="1"/>
            <a:t>all</a:t>
          </a:r>
          <a:r>
            <a:rPr lang="pl-PL" sz="1600" kern="1200" dirty="0"/>
            <a:t> </a:t>
          </a:r>
          <a:r>
            <a:rPr lang="pl-PL" sz="1600" kern="1200" dirty="0" err="1"/>
            <a:t>objects</a:t>
          </a:r>
          <a:r>
            <a:rPr lang="pl-PL" sz="1600" kern="1200" dirty="0"/>
            <a:t> </a:t>
          </a:r>
          <a:r>
            <a:rPr lang="pl-PL" sz="1600" kern="1200" dirty="0" err="1"/>
            <a:t>that</a:t>
          </a:r>
          <a:r>
            <a:rPr lang="pl-PL" sz="1600" kern="1200" dirty="0"/>
            <a:t> </a:t>
          </a:r>
          <a:r>
            <a:rPr lang="pl-PL" sz="1600" kern="1200" dirty="0" err="1"/>
            <a:t>bear</a:t>
          </a:r>
          <a:r>
            <a:rPr lang="pl-PL" sz="1600" kern="1200" dirty="0"/>
            <a:t> the same </a:t>
          </a:r>
          <a:r>
            <a:rPr lang="pl-PL" sz="1600" kern="1200" dirty="0" err="1"/>
            <a:t>characteristics</a:t>
          </a:r>
          <a:endParaRPr lang="en-GB" sz="1600" kern="1200" dirty="0"/>
        </a:p>
        <a:p>
          <a:pPr marL="171450" lvl="1" indent="-171450" algn="l" defTabSz="711200">
            <a:lnSpc>
              <a:spcPct val="90000"/>
            </a:lnSpc>
            <a:spcBef>
              <a:spcPct val="0"/>
            </a:spcBef>
            <a:spcAft>
              <a:spcPct val="15000"/>
            </a:spcAft>
            <a:buChar char="•"/>
          </a:pPr>
          <a:r>
            <a:rPr lang="pl-PL" sz="1600" kern="1200" dirty="0" err="1"/>
            <a:t>Controlled</a:t>
          </a:r>
          <a:r>
            <a:rPr lang="pl-PL" sz="1600" kern="1200" dirty="0"/>
            <a:t> </a:t>
          </a:r>
          <a:r>
            <a:rPr lang="pl-PL" sz="1600" kern="1200" dirty="0" err="1"/>
            <a:t>vocabulary</a:t>
          </a:r>
          <a:endParaRPr lang="en-GB" sz="1600" kern="1200" dirty="0"/>
        </a:p>
      </dsp:txBody>
      <dsp:txXfrm>
        <a:off x="0" y="1663242"/>
        <a:ext cx="7543800" cy="932400"/>
      </dsp:txXfrm>
    </dsp:sp>
    <dsp:sp modelId="{899CEC50-44B2-43A5-9733-82740436730B}">
      <dsp:nvSpPr>
        <dsp:cNvPr id="0" name=""/>
        <dsp:cNvSpPr/>
      </dsp:nvSpPr>
      <dsp:spPr>
        <a:xfrm>
          <a:off x="377190" y="1427082"/>
          <a:ext cx="528066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711200">
            <a:lnSpc>
              <a:spcPct val="90000"/>
            </a:lnSpc>
            <a:spcBef>
              <a:spcPct val="0"/>
            </a:spcBef>
            <a:spcAft>
              <a:spcPct val="35000"/>
            </a:spcAft>
            <a:buNone/>
          </a:pPr>
          <a:r>
            <a:rPr lang="pl-PL" sz="1600" kern="1200" dirty="0" err="1"/>
            <a:t>Bibliographies</a:t>
          </a:r>
          <a:endParaRPr lang="en-GB" sz="1600" kern="1200" dirty="0"/>
        </a:p>
      </dsp:txBody>
      <dsp:txXfrm>
        <a:off x="400247" y="1450139"/>
        <a:ext cx="5234546" cy="426206"/>
      </dsp:txXfrm>
    </dsp:sp>
    <dsp:sp modelId="{5C90D14F-A03C-489D-BA8E-05DA339AC651}">
      <dsp:nvSpPr>
        <dsp:cNvPr id="0" name=""/>
        <dsp:cNvSpPr/>
      </dsp:nvSpPr>
      <dsp:spPr>
        <a:xfrm>
          <a:off x="0" y="2918202"/>
          <a:ext cx="7543800" cy="93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333248" rIns="585483"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a:t>Mixed </a:t>
          </a:r>
          <a:r>
            <a:rPr lang="pl-PL" sz="1600" kern="1200" dirty="0" err="1"/>
            <a:t>kind</a:t>
          </a:r>
          <a:r>
            <a:rPr lang="pl-PL" sz="1600" kern="1200" dirty="0"/>
            <a:t> of </a:t>
          </a:r>
          <a:r>
            <a:rPr lang="pl-PL" sz="1600" kern="1200" dirty="0" err="1"/>
            <a:t>resources</a:t>
          </a:r>
          <a:endParaRPr lang="en-GB" sz="1600" kern="1200" dirty="0"/>
        </a:p>
        <a:p>
          <a:pPr marL="171450" lvl="1" indent="-171450" algn="l" defTabSz="711200">
            <a:lnSpc>
              <a:spcPct val="90000"/>
            </a:lnSpc>
            <a:spcBef>
              <a:spcPct val="0"/>
            </a:spcBef>
            <a:spcAft>
              <a:spcPct val="15000"/>
            </a:spcAft>
            <a:buChar char="•"/>
          </a:pPr>
          <a:r>
            <a:rPr lang="pl-PL" sz="1600" kern="1200" dirty="0" err="1"/>
            <a:t>Rather</a:t>
          </a:r>
          <a:r>
            <a:rPr lang="pl-PL" sz="1600" kern="1200" dirty="0"/>
            <a:t> </a:t>
          </a:r>
          <a:r>
            <a:rPr lang="pl-PL" sz="1600" kern="1200" dirty="0" err="1"/>
            <a:t>keywords</a:t>
          </a:r>
          <a:r>
            <a:rPr lang="pl-PL" sz="1600" kern="1200" dirty="0"/>
            <a:t> and </a:t>
          </a:r>
          <a:r>
            <a:rPr lang="pl-PL" sz="1600" kern="1200" dirty="0" err="1"/>
            <a:t>abstracts</a:t>
          </a:r>
          <a:r>
            <a:rPr lang="pl-PL" sz="1600" kern="1200" dirty="0"/>
            <a:t> and </a:t>
          </a:r>
          <a:r>
            <a:rPr lang="pl-PL" sz="1600" kern="1200" dirty="0" err="1"/>
            <a:t>full</a:t>
          </a:r>
          <a:r>
            <a:rPr lang="pl-PL" sz="1600" kern="1200" dirty="0"/>
            <a:t> </a:t>
          </a:r>
          <a:r>
            <a:rPr lang="pl-PL" sz="1600" kern="1200" dirty="0" err="1"/>
            <a:t>text</a:t>
          </a:r>
          <a:r>
            <a:rPr lang="pl-PL" sz="1600" kern="1200" dirty="0"/>
            <a:t> </a:t>
          </a:r>
          <a:r>
            <a:rPr lang="pl-PL" sz="1600" kern="1200" dirty="0" err="1"/>
            <a:t>searching</a:t>
          </a:r>
          <a:r>
            <a:rPr lang="pl-PL" sz="1600" kern="1200" dirty="0"/>
            <a:t> (not </a:t>
          </a:r>
          <a:r>
            <a:rPr lang="pl-PL" sz="1600" kern="1200" dirty="0" err="1"/>
            <a:t>always</a:t>
          </a:r>
          <a:r>
            <a:rPr lang="pl-PL" sz="1600" kern="1200" dirty="0"/>
            <a:t>)</a:t>
          </a:r>
          <a:endParaRPr lang="en-GB" sz="1600" kern="1200" dirty="0"/>
        </a:p>
      </dsp:txBody>
      <dsp:txXfrm>
        <a:off x="0" y="2918202"/>
        <a:ext cx="7543800" cy="932400"/>
      </dsp:txXfrm>
    </dsp:sp>
    <dsp:sp modelId="{0FE7E8ED-A2D0-4A24-9DBA-411070333E97}">
      <dsp:nvSpPr>
        <dsp:cNvPr id="0" name=""/>
        <dsp:cNvSpPr/>
      </dsp:nvSpPr>
      <dsp:spPr>
        <a:xfrm>
          <a:off x="377190" y="2682042"/>
          <a:ext cx="528066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711200">
            <a:lnSpc>
              <a:spcPct val="90000"/>
            </a:lnSpc>
            <a:spcBef>
              <a:spcPct val="0"/>
            </a:spcBef>
            <a:spcAft>
              <a:spcPct val="35000"/>
            </a:spcAft>
            <a:buNone/>
          </a:pPr>
          <a:r>
            <a:rPr lang="pl-PL" sz="1600" kern="1200" dirty="0"/>
            <a:t>Discovery services, </a:t>
          </a:r>
          <a:r>
            <a:rPr lang="pl-PL" sz="1600" kern="1200" dirty="0" err="1"/>
            <a:t>multi</a:t>
          </a:r>
          <a:r>
            <a:rPr lang="pl-PL" sz="1600" kern="1200" dirty="0"/>
            <a:t>-serach </a:t>
          </a:r>
          <a:r>
            <a:rPr lang="pl-PL" sz="1600" kern="1200" dirty="0" err="1"/>
            <a:t>engines</a:t>
          </a:r>
          <a:endParaRPr lang="en-GB" sz="1600" kern="1200" dirty="0"/>
        </a:p>
      </dsp:txBody>
      <dsp:txXfrm>
        <a:off x="400247" y="2705099"/>
        <a:ext cx="5234546"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DC047-411D-4C19-B4FB-EF69C6EC4089}">
      <dsp:nvSpPr>
        <dsp:cNvPr id="0" name=""/>
        <dsp:cNvSpPr/>
      </dsp:nvSpPr>
      <dsp:spPr>
        <a:xfrm>
          <a:off x="0" y="479028"/>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Basic search </a:t>
          </a:r>
        </a:p>
      </dsp:txBody>
      <dsp:txXfrm>
        <a:off x="0" y="479028"/>
        <a:ext cx="2357437" cy="1414462"/>
      </dsp:txXfrm>
    </dsp:sp>
    <dsp:sp modelId="{878A866F-86C7-4DD9-AEB6-577374DED3FB}">
      <dsp:nvSpPr>
        <dsp:cNvPr id="0" name=""/>
        <dsp:cNvSpPr/>
      </dsp:nvSpPr>
      <dsp:spPr>
        <a:xfrm>
          <a:off x="2593181" y="479028"/>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dirty="0" err="1"/>
            <a:t>Boolean</a:t>
          </a:r>
          <a:r>
            <a:rPr lang="pl-PL" sz="2600" kern="1200" dirty="0"/>
            <a:t> </a:t>
          </a:r>
          <a:r>
            <a:rPr lang="pl-PL" sz="2600" kern="1200" dirty="0" err="1"/>
            <a:t>opeartors</a:t>
          </a:r>
          <a:r>
            <a:rPr lang="pl-PL" sz="2600" kern="1200" dirty="0"/>
            <a:t> (AND, OR, NOT)</a:t>
          </a:r>
          <a:endParaRPr lang="en-GB" sz="2600" kern="1200" dirty="0"/>
        </a:p>
      </dsp:txBody>
      <dsp:txXfrm>
        <a:off x="2593181" y="479028"/>
        <a:ext cx="2357437" cy="1414462"/>
      </dsp:txXfrm>
    </dsp:sp>
    <dsp:sp modelId="{723D00A1-13F3-484F-B372-E68AFBD76C63}">
      <dsp:nvSpPr>
        <dsp:cNvPr id="0" name=""/>
        <dsp:cNvSpPr/>
      </dsp:nvSpPr>
      <dsp:spPr>
        <a:xfrm>
          <a:off x="5186362" y="479028"/>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dirty="0" err="1"/>
            <a:t>Browsing</a:t>
          </a:r>
          <a:endParaRPr lang="en-GB" sz="2600" kern="1200" dirty="0"/>
        </a:p>
      </dsp:txBody>
      <dsp:txXfrm>
        <a:off x="5186362" y="479028"/>
        <a:ext cx="2357437" cy="1414462"/>
      </dsp:txXfrm>
    </dsp:sp>
    <dsp:sp modelId="{3CA204DE-2135-4D1B-AABC-9A4A1546F212}">
      <dsp:nvSpPr>
        <dsp:cNvPr id="0" name=""/>
        <dsp:cNvSpPr/>
      </dsp:nvSpPr>
      <dsp:spPr>
        <a:xfrm>
          <a:off x="0" y="2129234"/>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dirty="0"/>
            <a:t>F</a:t>
          </a:r>
          <a:r>
            <a:rPr lang="en-GB" sz="2600" kern="1200" dirty="0" err="1"/>
            <a:t>acetes</a:t>
          </a:r>
          <a:r>
            <a:rPr lang="en-GB" sz="2600" kern="1200" dirty="0"/>
            <a:t> searching</a:t>
          </a:r>
        </a:p>
      </dsp:txBody>
      <dsp:txXfrm>
        <a:off x="0" y="2129234"/>
        <a:ext cx="2357437" cy="1414462"/>
      </dsp:txXfrm>
    </dsp:sp>
    <dsp:sp modelId="{D503F68B-4DEC-4A28-A027-A9BB430D7B52}">
      <dsp:nvSpPr>
        <dsp:cNvPr id="0" name=""/>
        <dsp:cNvSpPr/>
      </dsp:nvSpPr>
      <dsp:spPr>
        <a:xfrm>
          <a:off x="2593181" y="2129234"/>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Font typeface="Wingdings" panose="05000000000000000000" pitchFamily="2" charset="2"/>
            <a:buNone/>
          </a:pPr>
          <a:r>
            <a:rPr lang="pl-PL" sz="2600" b="0" kern="1200" dirty="0"/>
            <a:t>P</a:t>
          </a:r>
          <a:r>
            <a:rPr lang="en-GB" sz="2600" b="0" kern="1200" dirty="0"/>
            <a:t>earl growing</a:t>
          </a:r>
        </a:p>
      </dsp:txBody>
      <dsp:txXfrm>
        <a:off x="2593181" y="2129234"/>
        <a:ext cx="2357437" cy="1414462"/>
      </dsp:txXfrm>
    </dsp:sp>
    <dsp:sp modelId="{78B06B68-3123-4656-9A97-299EF3ACB848}">
      <dsp:nvSpPr>
        <dsp:cNvPr id="0" name=""/>
        <dsp:cNvSpPr/>
      </dsp:nvSpPr>
      <dsp:spPr>
        <a:xfrm>
          <a:off x="5186362" y="2129234"/>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l-PL" sz="2600" kern="1200" dirty="0"/>
            <a:t>C</a:t>
          </a:r>
          <a:r>
            <a:rPr lang="en-GB" sz="2600" kern="1200" dirty="0" err="1"/>
            <a:t>itation</a:t>
          </a:r>
          <a:r>
            <a:rPr lang="en-GB" sz="2600" kern="1200" dirty="0"/>
            <a:t> indexing strategy </a:t>
          </a:r>
        </a:p>
      </dsp:txBody>
      <dsp:txXfrm>
        <a:off x="5186362" y="2129234"/>
        <a:ext cx="2357437" cy="14144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501799"/>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501799"/>
          </a:xfrm>
          <a:prstGeom prst="rect">
            <a:avLst/>
          </a:prstGeom>
        </p:spPr>
        <p:txBody>
          <a:bodyPr vert="horz" lIns="91440" tIns="45720" rIns="91440" bIns="45720" rtlCol="0"/>
          <a:lstStyle>
            <a:lvl1pPr algn="r">
              <a:defRPr sz="1200"/>
            </a:lvl1pPr>
          </a:lstStyle>
          <a:p>
            <a:fld id="{2087F9EA-6592-4A02-BC62-81629D372282}" type="datetimeFigureOut">
              <a:rPr lang="en-GB" smtClean="0"/>
              <a:t>25/10/2022</a:t>
            </a:fld>
            <a:endParaRPr lang="en-GB"/>
          </a:p>
        </p:txBody>
      </p:sp>
      <p:sp>
        <p:nvSpPr>
          <p:cNvPr id="4" name="Symbol zastępczy obrazu slajdu 3"/>
          <p:cNvSpPr>
            <a:spLocks noGrp="1" noRot="1" noChangeAspect="1"/>
          </p:cNvSpPr>
          <p:nvPr>
            <p:ph type="sldImg" idx="2"/>
          </p:nvPr>
        </p:nvSpPr>
        <p:spPr>
          <a:xfrm>
            <a:off x="1177925" y="1249363"/>
            <a:ext cx="4502150" cy="3376612"/>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813102"/>
            <a:ext cx="5486400" cy="3937992"/>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9499452"/>
            <a:ext cx="2971800" cy="501798"/>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9499452"/>
            <a:ext cx="2971800" cy="501798"/>
          </a:xfrm>
          <a:prstGeom prst="rect">
            <a:avLst/>
          </a:prstGeom>
        </p:spPr>
        <p:txBody>
          <a:bodyPr vert="horz" lIns="91440" tIns="45720" rIns="91440" bIns="45720" rtlCol="0" anchor="b"/>
          <a:lstStyle>
            <a:lvl1pPr algn="r">
              <a:defRPr sz="1200"/>
            </a:lvl1pPr>
          </a:lstStyle>
          <a:p>
            <a:fld id="{3C1DE88D-2965-424D-ACF2-2F863D05DBE5}" type="slidenum">
              <a:rPr lang="en-GB" smtClean="0"/>
              <a:t>‹#›</a:t>
            </a:fld>
            <a:endParaRPr lang="en-GB"/>
          </a:p>
        </p:txBody>
      </p:sp>
    </p:spTree>
    <p:extLst>
      <p:ext uri="{BB962C8B-B14F-4D97-AF65-F5344CB8AC3E}">
        <p14:creationId xmlns:p14="http://schemas.microsoft.com/office/powerpoint/2010/main" val="2109696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Functional_Requirements_for_Bibliographic_Records#cite_note-3.2-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Bibliographic_databas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Keyword_(computer_programming)" TargetMode="External"/><Relationship Id="rId4" Type="http://schemas.openxmlformats.org/officeDocument/2006/relationships/hyperlink" Target="https://en.wikipedia.org/wiki/Subject_ter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3C1DE88D-2965-424D-ACF2-2F863D05DBE5}" type="slidenum">
              <a:rPr lang="en-GB" smtClean="0"/>
              <a:t>2</a:t>
            </a:fld>
            <a:endParaRPr lang="en-GB"/>
          </a:p>
        </p:txBody>
      </p:sp>
    </p:spTree>
    <p:extLst>
      <p:ext uri="{BB962C8B-B14F-4D97-AF65-F5344CB8AC3E}">
        <p14:creationId xmlns:p14="http://schemas.microsoft.com/office/powerpoint/2010/main" val="338998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en-US" b="0" i="0" dirty="0">
                <a:solidFill>
                  <a:srgbClr val="202122"/>
                </a:solidFill>
                <a:effectLst/>
                <a:latin typeface="Arial" panose="020B0604020202020204" pitchFamily="34" charset="0"/>
              </a:rPr>
              <a:t>FRBR comprises groups of entities:</a:t>
            </a:r>
          </a:p>
          <a:p>
            <a:pPr algn="l">
              <a:buFont typeface="Arial" panose="020B0604020202020204" pitchFamily="34" charset="0"/>
              <a:buChar char="•"/>
            </a:pPr>
            <a:r>
              <a:rPr lang="en-US" b="0" i="0" dirty="0">
                <a:solidFill>
                  <a:srgbClr val="202122"/>
                </a:solidFill>
                <a:effectLst/>
                <a:latin typeface="Arial" panose="020B0604020202020204" pitchFamily="34" charset="0"/>
              </a:rPr>
              <a:t>Group 1 entities are work, expression, manifestation, and item (WEMI). They represent the products of intellectual or artistic endeavor.</a:t>
            </a:r>
          </a:p>
          <a:p>
            <a:pPr algn="l">
              <a:buFont typeface="Arial" panose="020B0604020202020204" pitchFamily="34" charset="0"/>
              <a:buChar char="•"/>
            </a:pPr>
            <a:r>
              <a:rPr lang="en-US" b="0" i="0" dirty="0">
                <a:solidFill>
                  <a:srgbClr val="202122"/>
                </a:solidFill>
                <a:effectLst/>
                <a:latin typeface="Arial" panose="020B0604020202020204" pitchFamily="34" charset="0"/>
              </a:rPr>
              <a:t>Group 2 entities are person, family and corporate body, responsible for the custodianship of Group 1’s intellectual or artistic endeavor.</a:t>
            </a:r>
          </a:p>
          <a:p>
            <a:pPr algn="l">
              <a:buFont typeface="Arial" panose="020B0604020202020204" pitchFamily="34" charset="0"/>
              <a:buChar char="•"/>
            </a:pPr>
            <a:r>
              <a:rPr lang="en-US" b="0" i="0" dirty="0">
                <a:solidFill>
                  <a:srgbClr val="202122"/>
                </a:solidFill>
                <a:effectLst/>
                <a:latin typeface="Arial" panose="020B0604020202020204" pitchFamily="34" charset="0"/>
              </a:rPr>
              <a:t>Group 3 entities are subjects of Group 1 or Group 2’s intellectual endeavor, and include concepts, objects, events, places.</a:t>
            </a:r>
          </a:p>
          <a:p>
            <a:pPr algn="l"/>
            <a:r>
              <a:rPr lang="en-US" b="0" i="0" dirty="0">
                <a:solidFill>
                  <a:srgbClr val="202122"/>
                </a:solidFill>
                <a:effectLst/>
                <a:latin typeface="Arial" panose="020B0604020202020204" pitchFamily="34" charset="0"/>
              </a:rPr>
              <a:t>Group 1 entities</a:t>
            </a:r>
          </a:p>
          <a:p>
            <a:pPr algn="l"/>
            <a:r>
              <a:rPr lang="en-US" b="0" i="0" dirty="0">
                <a:solidFill>
                  <a:srgbClr val="202122"/>
                </a:solidFill>
                <a:effectLst/>
                <a:latin typeface="Arial" panose="020B0604020202020204" pitchFamily="34" charset="0"/>
              </a:rPr>
              <a:t>Group 1 entities are the foundation of the FRBR model:</a:t>
            </a:r>
          </a:p>
          <a:p>
            <a:pPr algn="l">
              <a:buFont typeface="Arial" panose="020B0604020202020204" pitchFamily="34" charset="0"/>
              <a:buChar char="•"/>
            </a:pPr>
            <a:r>
              <a:rPr lang="en-US" b="0" i="1" dirty="0">
                <a:solidFill>
                  <a:srgbClr val="202122"/>
                </a:solidFill>
                <a:effectLst/>
                <a:latin typeface="Arial" panose="020B0604020202020204" pitchFamily="34" charset="0"/>
              </a:rPr>
              <a:t>Work</a:t>
            </a:r>
            <a:r>
              <a:rPr lang="en-US" b="0" i="0" dirty="0">
                <a:solidFill>
                  <a:srgbClr val="202122"/>
                </a:solidFill>
                <a:effectLst/>
                <a:latin typeface="Arial" panose="020B0604020202020204" pitchFamily="34" charset="0"/>
              </a:rPr>
              <a:t> is a "distinct intellectual or artistic creation."</a:t>
            </a:r>
            <a:r>
              <a:rPr lang="en-US" b="0" i="0" u="none" strike="noStrike" baseline="30000" dirty="0">
                <a:solidFill>
                  <a:srgbClr val="0645AD"/>
                </a:solidFill>
                <a:effectLst/>
                <a:latin typeface="Arial" panose="020B0604020202020204" pitchFamily="34" charset="0"/>
                <a:hlinkClick r:id="rId3"/>
              </a:rPr>
              <a:t>[3]</a:t>
            </a:r>
            <a:r>
              <a:rPr lang="en-US" b="0" i="0" dirty="0">
                <a:solidFill>
                  <a:srgbClr val="202122"/>
                </a:solidFill>
                <a:effectLst/>
                <a:latin typeface="Arial" panose="020B0604020202020204" pitchFamily="34" charset="0"/>
              </a:rPr>
              <a:t> For example, Beethoven's Ninth Symphony apart from all ways of expressing it is a work. When we say, "Beethoven's Ninth is magnificent!" we generally are referring to the work.</a:t>
            </a:r>
          </a:p>
          <a:p>
            <a:pPr algn="l">
              <a:buFont typeface="Arial" panose="020B0604020202020204" pitchFamily="34" charset="0"/>
              <a:buChar char="•"/>
            </a:pPr>
            <a:r>
              <a:rPr lang="en-US" b="0" i="1" dirty="0">
                <a:solidFill>
                  <a:srgbClr val="202122"/>
                </a:solidFill>
                <a:effectLst/>
                <a:latin typeface="Arial" panose="020B0604020202020204" pitchFamily="34" charset="0"/>
              </a:rPr>
              <a:t>Expression</a:t>
            </a:r>
            <a:r>
              <a:rPr lang="en-US" b="0" i="0" dirty="0">
                <a:solidFill>
                  <a:srgbClr val="202122"/>
                </a:solidFill>
                <a:effectLst/>
                <a:latin typeface="Arial" panose="020B0604020202020204" pitchFamily="34" charset="0"/>
              </a:rPr>
              <a:t> is "the specific intellectual or artistic form that a work takes each time it is 'realized.'"</a:t>
            </a:r>
            <a:r>
              <a:rPr lang="en-US" b="0" i="0" u="none" strike="noStrike" baseline="30000" dirty="0">
                <a:solidFill>
                  <a:srgbClr val="0645AD"/>
                </a:solidFill>
                <a:effectLst/>
                <a:latin typeface="Arial" panose="020B0604020202020204" pitchFamily="34" charset="0"/>
                <a:hlinkClick r:id="rId3"/>
              </a:rPr>
              <a:t>[3]</a:t>
            </a:r>
            <a:r>
              <a:rPr lang="en-US" b="0" i="0" dirty="0">
                <a:solidFill>
                  <a:srgbClr val="202122"/>
                </a:solidFill>
                <a:effectLst/>
                <a:latin typeface="Arial" panose="020B0604020202020204" pitchFamily="34" charset="0"/>
              </a:rPr>
              <a:t> An expression of Beethoven's Ninth might be each draft of the musical score he writes down (not the paper itself, but the music thereby expressed).</a:t>
            </a:r>
          </a:p>
          <a:p>
            <a:pPr algn="l">
              <a:buFont typeface="Arial" panose="020B0604020202020204" pitchFamily="34" charset="0"/>
              <a:buChar char="•"/>
            </a:pPr>
            <a:r>
              <a:rPr lang="en-US" b="0" i="1" dirty="0">
                <a:solidFill>
                  <a:srgbClr val="202122"/>
                </a:solidFill>
                <a:effectLst/>
                <a:latin typeface="Arial" panose="020B0604020202020204" pitchFamily="34" charset="0"/>
              </a:rPr>
              <a:t>Manifestation</a:t>
            </a:r>
            <a:r>
              <a:rPr lang="en-US" b="0" i="0" dirty="0">
                <a:solidFill>
                  <a:srgbClr val="202122"/>
                </a:solidFill>
                <a:effectLst/>
                <a:latin typeface="Arial" panose="020B0604020202020204" pitchFamily="34" charset="0"/>
              </a:rPr>
              <a:t> is "the physical embodiment of an expression of a work. As an entity, manifestation represents all the physical objects that bear the same characteristics, in respect to both intellectual content and physical form."</a:t>
            </a:r>
            <a:r>
              <a:rPr lang="en-US" b="0" i="0" u="none" strike="noStrike" baseline="30000" dirty="0">
                <a:solidFill>
                  <a:srgbClr val="0645AD"/>
                </a:solidFill>
                <a:effectLst/>
                <a:latin typeface="Arial" panose="020B0604020202020204" pitchFamily="34" charset="0"/>
                <a:hlinkClick r:id="rId3"/>
              </a:rPr>
              <a:t>[3]</a:t>
            </a:r>
            <a:r>
              <a:rPr lang="en-US" b="0" i="0" dirty="0">
                <a:solidFill>
                  <a:srgbClr val="202122"/>
                </a:solidFill>
                <a:effectLst/>
                <a:latin typeface="Arial" panose="020B0604020202020204" pitchFamily="34" charset="0"/>
              </a:rPr>
              <a:t> The performance the London Philharmonic made of the Ninth in 1996 is a manifestation. It was a physical embodiment even if not recorded, though of course manifestations are most frequently of interest when they are expressed in a persistent form such as a recording or printing. When we say, "The recording of the London Philharmonic's 1996 performance captured the essence of the Ninth," we are generally referring to a manifestation.</a:t>
            </a:r>
          </a:p>
          <a:p>
            <a:pPr algn="l">
              <a:buFont typeface="Arial" panose="020B0604020202020204" pitchFamily="34" charset="0"/>
              <a:buChar char="•"/>
            </a:pPr>
            <a:r>
              <a:rPr lang="en-US" b="0" i="1" dirty="0">
                <a:solidFill>
                  <a:srgbClr val="202122"/>
                </a:solidFill>
                <a:effectLst/>
                <a:latin typeface="Arial" panose="020B0604020202020204" pitchFamily="34" charset="0"/>
              </a:rPr>
              <a:t>Item</a:t>
            </a:r>
            <a:r>
              <a:rPr lang="en-US" b="0" i="0" dirty="0">
                <a:solidFill>
                  <a:srgbClr val="202122"/>
                </a:solidFill>
                <a:effectLst/>
                <a:latin typeface="Arial" panose="020B0604020202020204" pitchFamily="34" charset="0"/>
              </a:rPr>
              <a:t> is "a single exemplar of a manifestation. The entity defined as item is a concrete entity."</a:t>
            </a:r>
            <a:r>
              <a:rPr lang="en-US" b="0" i="0" u="none" strike="noStrike" baseline="30000" dirty="0">
                <a:solidFill>
                  <a:srgbClr val="0645AD"/>
                </a:solidFill>
                <a:effectLst/>
                <a:latin typeface="Arial" panose="020B0604020202020204" pitchFamily="34" charset="0"/>
                <a:hlinkClick r:id="rId3"/>
              </a:rPr>
              <a:t>[3]</a:t>
            </a:r>
            <a:r>
              <a:rPr lang="en-US" b="0" i="0" dirty="0">
                <a:solidFill>
                  <a:srgbClr val="202122"/>
                </a:solidFill>
                <a:effectLst/>
                <a:latin typeface="Arial" panose="020B0604020202020204" pitchFamily="34" charset="0"/>
              </a:rPr>
              <a:t> Each copy of the 1996 pressings of that 1996 recording is an item. When we say, "Both copies of the London Philharmonic's 1996 performance of the Ninth are checked out of my local library," we are generally referring to items.</a:t>
            </a:r>
          </a:p>
          <a:p>
            <a:endParaRPr lang="en-GB" dirty="0"/>
          </a:p>
        </p:txBody>
      </p:sp>
      <p:sp>
        <p:nvSpPr>
          <p:cNvPr id="4" name="Symbol zastępczy numeru slajdu 3"/>
          <p:cNvSpPr>
            <a:spLocks noGrp="1"/>
          </p:cNvSpPr>
          <p:nvPr>
            <p:ph type="sldNum" sz="quarter" idx="5"/>
          </p:nvPr>
        </p:nvSpPr>
        <p:spPr/>
        <p:txBody>
          <a:bodyPr/>
          <a:lstStyle/>
          <a:p>
            <a:fld id="{3C1DE88D-2965-424D-ACF2-2F863D05DBE5}" type="slidenum">
              <a:rPr lang="en-GB" smtClean="0"/>
              <a:t>11</a:t>
            </a:fld>
            <a:endParaRPr lang="en-GB"/>
          </a:p>
        </p:txBody>
      </p:sp>
    </p:spTree>
    <p:extLst>
      <p:ext uri="{BB962C8B-B14F-4D97-AF65-F5344CB8AC3E}">
        <p14:creationId xmlns:p14="http://schemas.microsoft.com/office/powerpoint/2010/main" val="380677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742950" lvl="1" indent="-285750">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Searching strategies</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Basic/simple search: write a keyword in search engine </a:t>
            </a:r>
            <a:r>
              <a:rPr lang="en-GB"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good strategy when we don’t know exactly what we are looking for</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In many data bases you have to write at least one search term to receive any results</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Boolean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buljan</a:t>
            </a:r>
            <a:r>
              <a:rPr lang="en-GB" sz="1100" dirty="0">
                <a:effectLst/>
                <a:latin typeface="Calibri" panose="020F0502020204030204" pitchFamily="34" charset="0"/>
                <a:ea typeface="Calibri" panose="020F0502020204030204" pitchFamily="34" charset="0"/>
                <a:cs typeface="Times New Roman" panose="02020603050405020304" pitchFamily="18" charset="0"/>
              </a:rPr>
              <a:t>] operators: AND, OR, NOT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Browsing – not all sources have this option</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facetes</a:t>
            </a:r>
            <a:r>
              <a:rPr lang="en-GB" sz="1100" dirty="0">
                <a:effectLst/>
                <a:latin typeface="Calibri" panose="020F0502020204030204" pitchFamily="34" charset="0"/>
                <a:ea typeface="Calibri" panose="020F0502020204030204" pitchFamily="34" charset="0"/>
                <a:cs typeface="Times New Roman" panose="02020603050405020304" pitchFamily="18" charset="0"/>
              </a:rPr>
              <a:t> searching,</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GB" sz="1100" b="1" dirty="0">
                <a:effectLst/>
                <a:latin typeface="Calibri" panose="020F0502020204030204" pitchFamily="34" charset="0"/>
                <a:ea typeface="Calibri" panose="020F0502020204030204" pitchFamily="34" charset="0"/>
                <a:cs typeface="Times New Roman" panose="02020603050405020304" pitchFamily="18" charset="0"/>
              </a:rPr>
              <a:t>pearl growing</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Subject pearl growing is a strategy used in an </a:t>
            </a: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Bibliographic database"/>
              </a:rPr>
              <a:t>electronic database</a:t>
            </a:r>
            <a:r>
              <a:rPr lang="en-GB" sz="1100" dirty="0">
                <a:effectLst/>
                <a:latin typeface="Calibri" panose="020F0502020204030204" pitchFamily="34" charset="0"/>
                <a:ea typeface="Calibri" panose="020F0502020204030204" pitchFamily="34" charset="0"/>
                <a:cs typeface="Times New Roman" panose="02020603050405020304" pitchFamily="18" charset="0"/>
              </a:rPr>
              <a:t> that has </a:t>
            </a: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Subject term"/>
              </a:rPr>
              <a:t>subject</a:t>
            </a:r>
            <a:r>
              <a:rPr lang="en-GB" sz="1100" dirty="0">
                <a:effectLst/>
                <a:latin typeface="Calibri" panose="020F0502020204030204" pitchFamily="34" charset="0"/>
                <a:ea typeface="Calibri" panose="020F0502020204030204" pitchFamily="34" charset="0"/>
                <a:cs typeface="Times New Roman" panose="02020603050405020304" pitchFamily="18" charset="0"/>
              </a:rPr>
              <a:t> or </a:t>
            </a: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Keyword (computer programming)"/>
              </a:rPr>
              <a:t>keyword</a:t>
            </a:r>
            <a:r>
              <a:rPr lang="en-GB" sz="1100" dirty="0">
                <a:effectLst/>
                <a:latin typeface="Calibri" panose="020F0502020204030204" pitchFamily="34" charset="0"/>
                <a:ea typeface="Calibri" panose="020F0502020204030204" pitchFamily="34" charset="0"/>
                <a:cs typeface="Times New Roman" panose="02020603050405020304" pitchFamily="18" charset="0"/>
              </a:rPr>
              <a:t> descriptors. By clicking on one </a:t>
            </a: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Subject term"/>
              </a:rPr>
              <a:t>subject</a:t>
            </a:r>
            <a:r>
              <a:rPr lang="en-GB" sz="1100" dirty="0">
                <a:effectLst/>
                <a:latin typeface="Calibri" panose="020F0502020204030204" pitchFamily="34" charset="0"/>
                <a:ea typeface="Calibri" panose="020F0502020204030204" pitchFamily="34" charset="0"/>
                <a:cs typeface="Times New Roman" panose="02020603050405020304" pitchFamily="18" charset="0"/>
              </a:rPr>
              <a:t>, the searcher is able to find other related </a:t>
            </a: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Subject term"/>
              </a:rPr>
              <a:t>subjects</a:t>
            </a:r>
            <a:r>
              <a:rPr lang="en-GB" sz="1100" dirty="0">
                <a:effectLst/>
                <a:latin typeface="Calibri" panose="020F0502020204030204" pitchFamily="34" charset="0"/>
                <a:ea typeface="Calibri" panose="020F0502020204030204" pitchFamily="34" charset="0"/>
                <a:cs typeface="Times New Roman" panose="02020603050405020304" pitchFamily="18" charset="0"/>
              </a:rPr>
              <a:t> and subdivisions that may or may not be useful to the search. </a:t>
            </a:r>
            <a:r>
              <a:rPr lang="en-GB"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possible if the vocabulary is controlled.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Wingdings" panose="05000000000000000000" pitchFamily="2"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citation indexing strategy </a:t>
            </a:r>
            <a:r>
              <a:rPr lang="en-GB"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possible in databases such as Google Scholar; Scopus; Web of Science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ymbol zastępczy numeru slajdu 3"/>
          <p:cNvSpPr>
            <a:spLocks noGrp="1"/>
          </p:cNvSpPr>
          <p:nvPr>
            <p:ph type="sldNum" sz="quarter" idx="5"/>
          </p:nvPr>
        </p:nvSpPr>
        <p:spPr/>
        <p:txBody>
          <a:bodyPr/>
          <a:lstStyle/>
          <a:p>
            <a:fld id="{3C1DE88D-2965-424D-ACF2-2F863D05DBE5}" type="slidenum">
              <a:rPr lang="en-GB" smtClean="0"/>
              <a:t>12</a:t>
            </a:fld>
            <a:endParaRPr lang="en-GB"/>
          </a:p>
        </p:txBody>
      </p:sp>
    </p:spTree>
    <p:extLst>
      <p:ext uri="{BB962C8B-B14F-4D97-AF65-F5344CB8AC3E}">
        <p14:creationId xmlns:p14="http://schemas.microsoft.com/office/powerpoint/2010/main" val="2511134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3C1DE88D-2965-424D-ACF2-2F863D05DBE5}" type="slidenum">
              <a:rPr lang="en-GB" smtClean="0"/>
              <a:t>13</a:t>
            </a:fld>
            <a:endParaRPr lang="en-GB"/>
          </a:p>
        </p:txBody>
      </p:sp>
    </p:spTree>
    <p:extLst>
      <p:ext uri="{BB962C8B-B14F-4D97-AF65-F5344CB8AC3E}">
        <p14:creationId xmlns:p14="http://schemas.microsoft.com/office/powerpoint/2010/main" val="311773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3C1DE88D-2965-424D-ACF2-2F863D05DBE5}" type="slidenum">
              <a:rPr lang="en-GB" smtClean="0"/>
              <a:t>14</a:t>
            </a:fld>
            <a:endParaRPr lang="en-GB"/>
          </a:p>
        </p:txBody>
      </p:sp>
    </p:spTree>
    <p:extLst>
      <p:ext uri="{BB962C8B-B14F-4D97-AF65-F5344CB8AC3E}">
        <p14:creationId xmlns:p14="http://schemas.microsoft.com/office/powerpoint/2010/main" val="3586649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3C1DE88D-2965-424D-ACF2-2F863D05DBE5}" type="slidenum">
              <a:rPr lang="en-GB" smtClean="0"/>
              <a:t>15</a:t>
            </a:fld>
            <a:endParaRPr lang="en-GB"/>
          </a:p>
        </p:txBody>
      </p:sp>
    </p:spTree>
    <p:extLst>
      <p:ext uri="{BB962C8B-B14F-4D97-AF65-F5344CB8AC3E}">
        <p14:creationId xmlns:p14="http://schemas.microsoft.com/office/powerpoint/2010/main" val="69889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3C1DE88D-2965-424D-ACF2-2F863D05DBE5}" type="slidenum">
              <a:rPr lang="en-GB" smtClean="0"/>
              <a:t>18</a:t>
            </a:fld>
            <a:endParaRPr lang="en-GB"/>
          </a:p>
        </p:txBody>
      </p:sp>
    </p:spTree>
    <p:extLst>
      <p:ext uri="{BB962C8B-B14F-4D97-AF65-F5344CB8AC3E}">
        <p14:creationId xmlns:p14="http://schemas.microsoft.com/office/powerpoint/2010/main" val="55897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3C1DE88D-2965-424D-ACF2-2F863D05DBE5}" type="slidenum">
              <a:rPr lang="en-GB" smtClean="0"/>
              <a:t>3</a:t>
            </a:fld>
            <a:endParaRPr lang="en-GB"/>
          </a:p>
        </p:txBody>
      </p:sp>
    </p:spTree>
    <p:extLst>
      <p:ext uri="{BB962C8B-B14F-4D97-AF65-F5344CB8AC3E}">
        <p14:creationId xmlns:p14="http://schemas.microsoft.com/office/powerpoint/2010/main" val="392606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143000" lvl="2" indent="-228600">
              <a:lnSpc>
                <a:spcPct val="107000"/>
              </a:lnSpc>
              <a:buFont typeface="+mj-lt"/>
              <a:buAutoNum type="romanL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Resource identification and description</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buFont typeface="+mj-lt"/>
              <a:buAutoNum type="arabi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„primary purpose of which is to facilitate information access and use”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buFont typeface="+mj-lt"/>
              <a:buAutoNum type="arabi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“to describe a resource is a representation of that resource”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mj-lt"/>
              <a:buAutoNum type="romanLcPeriod"/>
            </a:pPr>
            <a:r>
              <a:rPr lang="pl-PL" sz="1100" dirty="0" err="1">
                <a:effectLst/>
                <a:latin typeface="Calibri" panose="020F0502020204030204" pitchFamily="34" charset="0"/>
                <a:ea typeface="Calibri" panose="020F0502020204030204" pitchFamily="34" charset="0"/>
                <a:cs typeface="Times New Roman" panose="02020603050405020304" pitchFamily="18" charset="0"/>
              </a:rPr>
              <a:t>Retrieving</a:t>
            </a:r>
            <a:r>
              <a:rPr lang="pl-PL" sz="1100" dirty="0">
                <a:effectLst/>
                <a:latin typeface="Calibri" panose="020F0502020204030204" pitchFamily="34" charset="0"/>
                <a:ea typeface="Calibri" panose="020F0502020204030204" pitchFamily="34" charset="0"/>
                <a:cs typeface="Times New Roman" panose="02020603050405020304" pitchFamily="18" charset="0"/>
              </a:rPr>
              <a:t> </a:t>
            </a:r>
            <a:r>
              <a:rPr lang="pl-PL" sz="11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pl-PL" sz="1100" dirty="0">
                <a:effectLst/>
                <a:latin typeface="Calibri" panose="020F0502020204030204" pitchFamily="34" charset="0"/>
                <a:ea typeface="Calibri" panose="020F0502020204030204" pitchFamily="34" charset="0"/>
                <a:cs typeface="Times New Roman" panose="02020603050405020304" pitchFamily="18" charset="0"/>
              </a:rPr>
              <a:t> – bez metadanych możliwe byłoby jeszcze wyszukiwanie dokumentów tekstowych (specjalne algorytmy mogą przeszukiwać treści dokumentów), natomiast nadal </a:t>
            </a:r>
            <a:r>
              <a:rPr lang="pl-PL" sz="1100" dirty="0" err="1">
                <a:effectLst/>
                <a:latin typeface="Calibri" panose="020F0502020204030204" pitchFamily="34" charset="0"/>
                <a:ea typeface="Calibri" panose="020F0502020204030204" pitchFamily="34" charset="0"/>
                <a:cs typeface="Times New Roman" panose="02020603050405020304" pitchFamily="18" charset="0"/>
              </a:rPr>
              <a:t>problelmem</a:t>
            </a:r>
            <a:r>
              <a:rPr lang="pl-PL" sz="1100" dirty="0">
                <a:effectLst/>
                <a:latin typeface="Calibri" panose="020F0502020204030204" pitchFamily="34" charset="0"/>
                <a:ea typeface="Calibri" panose="020F0502020204030204" pitchFamily="34" charset="0"/>
                <a:cs typeface="Times New Roman" panose="02020603050405020304" pitchFamily="18" charset="0"/>
              </a:rPr>
              <a:t> jest indeksacja materiałów graficznych i audiowizualnych, które wymagają ingerencji człowieka w trakcie </a:t>
            </a:r>
            <a:r>
              <a:rPr lang="pl-PL" sz="1100" dirty="0" err="1">
                <a:effectLst/>
                <a:latin typeface="Calibri" panose="020F0502020204030204" pitchFamily="34" charset="0"/>
                <a:ea typeface="Calibri" panose="020F0502020204030204" pitchFamily="34" charset="0"/>
                <a:cs typeface="Times New Roman" panose="02020603050405020304" pitchFamily="18" charset="0"/>
              </a:rPr>
              <a:t>indkesowania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mj-lt"/>
              <a:buAutoNum type="romanL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Managing information</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mj-lt"/>
              <a:buAutoNum type="romanL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Managing intellectual property rights</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mj-lt"/>
              <a:buAutoNum type="romanL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Supporting e-commerce and e-government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mj-lt"/>
              <a:buAutoNum type="romanLcPeriod"/>
            </a:pPr>
            <a:r>
              <a:rPr lang="en-GB" sz="1100" dirty="0">
                <a:effectLst/>
                <a:latin typeface="Calibri" panose="020F0502020204030204" pitchFamily="34" charset="0"/>
                <a:ea typeface="Calibri" panose="020F0502020204030204" pitchFamily="34" charset="0"/>
                <a:cs typeface="Times New Roman" panose="02020603050405020304" pitchFamily="18" charset="0"/>
              </a:rPr>
              <a:t>Information governance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ymbol zastępczy numeru slajdu 3"/>
          <p:cNvSpPr>
            <a:spLocks noGrp="1"/>
          </p:cNvSpPr>
          <p:nvPr>
            <p:ph type="sldNum" sz="quarter" idx="5"/>
          </p:nvPr>
        </p:nvSpPr>
        <p:spPr/>
        <p:txBody>
          <a:bodyPr/>
          <a:lstStyle/>
          <a:p>
            <a:fld id="{3C1DE88D-2965-424D-ACF2-2F863D05DBE5}" type="slidenum">
              <a:rPr lang="en-GB" smtClean="0"/>
              <a:t>4</a:t>
            </a:fld>
            <a:endParaRPr lang="en-GB"/>
          </a:p>
        </p:txBody>
      </p:sp>
    </p:spTree>
    <p:extLst>
      <p:ext uri="{BB962C8B-B14F-4D97-AF65-F5344CB8AC3E}">
        <p14:creationId xmlns:p14="http://schemas.microsoft.com/office/powerpoint/2010/main" val="77696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finite</a:t>
            </a:r>
            <a:r>
              <a:rPr lang="pl-PL" dirty="0"/>
              <a:t> </a:t>
            </a:r>
            <a:r>
              <a:rPr lang="pl-PL" dirty="0" err="1"/>
              <a:t>number</a:t>
            </a:r>
            <a:r>
              <a:rPr lang="pl-PL" dirty="0"/>
              <a:t> of </a:t>
            </a:r>
            <a:r>
              <a:rPr lang="pl-PL" dirty="0" err="1"/>
              <a:t>words</a:t>
            </a:r>
            <a:r>
              <a:rPr lang="pl-PL" dirty="0"/>
              <a:t> </a:t>
            </a:r>
            <a:r>
              <a:rPr lang="pl-PL" dirty="0" err="1"/>
              <a:t>that</a:t>
            </a:r>
            <a:r>
              <a:rPr lang="pl-PL" dirty="0"/>
              <a:t> we </a:t>
            </a:r>
            <a:r>
              <a:rPr lang="pl-PL" dirty="0" err="1"/>
              <a:t>can</a:t>
            </a:r>
            <a:r>
              <a:rPr lang="pl-PL" dirty="0"/>
              <a:t> </a:t>
            </a:r>
            <a:r>
              <a:rPr lang="pl-PL" dirty="0" err="1"/>
              <a:t>use</a:t>
            </a:r>
            <a:r>
              <a:rPr lang="pl-PL" dirty="0"/>
              <a:t> to </a:t>
            </a:r>
            <a:r>
              <a:rPr lang="pl-PL" dirty="0" err="1"/>
              <a:t>describe</a:t>
            </a:r>
            <a:r>
              <a:rPr lang="pl-PL" dirty="0"/>
              <a:t> </a:t>
            </a:r>
            <a:r>
              <a:rPr lang="pl-PL" dirty="0" err="1"/>
              <a:t>resources</a:t>
            </a:r>
            <a:r>
              <a:rPr lang="pl-PL" dirty="0"/>
              <a:t> in a data </a:t>
            </a:r>
            <a:r>
              <a:rPr lang="pl-PL" dirty="0" err="1"/>
              <a:t>base</a:t>
            </a:r>
            <a:endParaRPr lang="pl-PL" dirty="0"/>
          </a:p>
          <a:p>
            <a:r>
              <a:rPr lang="pl-PL" dirty="0" err="1"/>
              <a:t>Those</a:t>
            </a:r>
            <a:r>
              <a:rPr lang="pl-PL" dirty="0"/>
              <a:t> </a:t>
            </a:r>
            <a:r>
              <a:rPr lang="pl-PL" dirty="0" err="1"/>
              <a:t>words</a:t>
            </a:r>
            <a:r>
              <a:rPr lang="pl-PL" dirty="0"/>
              <a:t> </a:t>
            </a:r>
            <a:r>
              <a:rPr lang="pl-PL" dirty="0" err="1"/>
              <a:t>can</a:t>
            </a:r>
            <a:r>
              <a:rPr lang="pl-PL" dirty="0"/>
              <a:t> be </a:t>
            </a:r>
            <a:r>
              <a:rPr lang="pl-PL" dirty="0" err="1"/>
              <a:t>found</a:t>
            </a:r>
            <a:r>
              <a:rPr lang="pl-PL" dirty="0"/>
              <a:t> in </a:t>
            </a:r>
            <a:r>
              <a:rPr lang="pl-PL" dirty="0" err="1"/>
              <a:t>dictionaires</a:t>
            </a:r>
            <a:r>
              <a:rPr lang="pl-PL" dirty="0"/>
              <a:t>, </a:t>
            </a:r>
            <a:r>
              <a:rPr lang="pl-PL" dirty="0" err="1"/>
              <a:t>thesauri</a:t>
            </a:r>
            <a:endParaRPr lang="pl-PL" dirty="0"/>
          </a:p>
          <a:p>
            <a:r>
              <a:rPr lang="pl-PL" dirty="0" err="1"/>
              <a:t>Dictionaires</a:t>
            </a:r>
            <a:r>
              <a:rPr lang="pl-PL" dirty="0"/>
              <a:t> – list of </a:t>
            </a:r>
            <a:r>
              <a:rPr lang="pl-PL" dirty="0" err="1"/>
              <a:t>words</a:t>
            </a:r>
            <a:r>
              <a:rPr lang="pl-PL" dirty="0"/>
              <a:t> </a:t>
            </a:r>
            <a:r>
              <a:rPr lang="pl-PL" dirty="0" err="1"/>
              <a:t>that</a:t>
            </a:r>
            <a:r>
              <a:rPr lang="pl-PL" dirty="0"/>
              <a:t> </a:t>
            </a:r>
            <a:r>
              <a:rPr lang="pl-PL" dirty="0" err="1"/>
              <a:t>you</a:t>
            </a:r>
            <a:r>
              <a:rPr lang="pl-PL" dirty="0"/>
              <a:t> </a:t>
            </a:r>
            <a:r>
              <a:rPr lang="pl-PL" dirty="0" err="1"/>
              <a:t>can</a:t>
            </a:r>
            <a:r>
              <a:rPr lang="pl-PL" dirty="0"/>
              <a:t> </a:t>
            </a:r>
            <a:r>
              <a:rPr lang="pl-PL" dirty="0" err="1"/>
              <a:t>use</a:t>
            </a:r>
            <a:r>
              <a:rPr lang="pl-PL" dirty="0"/>
              <a:t> in a data </a:t>
            </a:r>
            <a:r>
              <a:rPr lang="pl-PL" dirty="0" err="1"/>
              <a:t>base</a:t>
            </a:r>
            <a:r>
              <a:rPr lang="pl-PL" dirty="0"/>
              <a:t> to </a:t>
            </a:r>
            <a:r>
              <a:rPr lang="pl-PL" dirty="0" err="1"/>
              <a:t>provide</a:t>
            </a:r>
            <a:r>
              <a:rPr lang="pl-PL" dirty="0"/>
              <a:t> </a:t>
            </a:r>
            <a:r>
              <a:rPr lang="pl-PL" dirty="0" err="1"/>
              <a:t>information</a:t>
            </a:r>
            <a:r>
              <a:rPr lang="pl-PL" dirty="0"/>
              <a:t> </a:t>
            </a:r>
            <a:r>
              <a:rPr lang="pl-PL" dirty="0" err="1"/>
              <a:t>about</a:t>
            </a:r>
            <a:r>
              <a:rPr lang="pl-PL" dirty="0"/>
              <a:t> </a:t>
            </a:r>
            <a:r>
              <a:rPr lang="pl-PL" dirty="0" err="1"/>
              <a:t>subject</a:t>
            </a:r>
            <a:r>
              <a:rPr lang="pl-PL" dirty="0"/>
              <a:t> </a:t>
            </a:r>
            <a:r>
              <a:rPr lang="pl-PL" dirty="0" err="1"/>
              <a:t>or</a:t>
            </a:r>
            <a:r>
              <a:rPr lang="pl-PL" dirty="0"/>
              <a:t> form of </a:t>
            </a:r>
            <a:r>
              <a:rPr lang="pl-PL" dirty="0" err="1"/>
              <a:t>documents</a:t>
            </a:r>
            <a:endParaRPr lang="pl-PL" dirty="0"/>
          </a:p>
          <a:p>
            <a:endParaRPr lang="pl-PL" dirty="0"/>
          </a:p>
          <a:p>
            <a:r>
              <a:rPr lang="pl-PL" dirty="0"/>
              <a:t>BT – </a:t>
            </a:r>
            <a:r>
              <a:rPr lang="pl-PL" dirty="0" err="1"/>
              <a:t>broader</a:t>
            </a:r>
            <a:r>
              <a:rPr lang="pl-PL" dirty="0"/>
              <a:t> term; NT – </a:t>
            </a:r>
            <a:r>
              <a:rPr lang="pl-PL" dirty="0" err="1"/>
              <a:t>narrower</a:t>
            </a:r>
            <a:r>
              <a:rPr lang="pl-PL" dirty="0"/>
              <a:t> term, USE – </a:t>
            </a:r>
            <a:r>
              <a:rPr lang="pl-PL" dirty="0" err="1"/>
              <a:t>use</a:t>
            </a:r>
            <a:r>
              <a:rPr lang="pl-PL" dirty="0"/>
              <a:t> </a:t>
            </a:r>
            <a:r>
              <a:rPr lang="pl-PL" dirty="0" err="1"/>
              <a:t>this</a:t>
            </a:r>
            <a:r>
              <a:rPr lang="pl-PL" dirty="0"/>
              <a:t> not </a:t>
            </a:r>
            <a:r>
              <a:rPr lang="pl-PL" dirty="0" err="1"/>
              <a:t>that</a:t>
            </a:r>
            <a:r>
              <a:rPr lang="pl-PL" dirty="0"/>
              <a:t>; UF- </a:t>
            </a:r>
            <a:r>
              <a:rPr lang="pl-PL" dirty="0" err="1"/>
              <a:t>Used</a:t>
            </a:r>
            <a:r>
              <a:rPr lang="pl-PL" dirty="0"/>
              <a:t> for</a:t>
            </a:r>
          </a:p>
          <a:p>
            <a:endParaRPr lang="pl-PL" dirty="0"/>
          </a:p>
          <a:p>
            <a:r>
              <a:rPr lang="pl-PL" dirty="0" err="1"/>
              <a:t>Polisemy</a:t>
            </a:r>
            <a:r>
              <a:rPr lang="pl-PL" dirty="0"/>
              <a:t>/homonimia – 1 </a:t>
            </a:r>
            <a:r>
              <a:rPr lang="pl-PL" dirty="0" err="1"/>
              <a:t>word</a:t>
            </a:r>
            <a:r>
              <a:rPr lang="pl-PL" dirty="0"/>
              <a:t> </a:t>
            </a:r>
            <a:r>
              <a:rPr lang="pl-PL" dirty="0" err="1"/>
              <a:t>that</a:t>
            </a:r>
            <a:r>
              <a:rPr lang="pl-PL" dirty="0"/>
              <a:t> </a:t>
            </a:r>
            <a:r>
              <a:rPr lang="pl-PL" dirty="0" err="1"/>
              <a:t>has</a:t>
            </a:r>
            <a:r>
              <a:rPr lang="pl-PL" dirty="0"/>
              <a:t> </a:t>
            </a:r>
            <a:r>
              <a:rPr lang="pl-PL" dirty="0" err="1"/>
              <a:t>more</a:t>
            </a:r>
            <a:r>
              <a:rPr lang="pl-PL" dirty="0"/>
              <a:t> </a:t>
            </a:r>
            <a:r>
              <a:rPr lang="pl-PL" dirty="0" err="1"/>
              <a:t>than</a:t>
            </a:r>
            <a:r>
              <a:rPr lang="pl-PL" dirty="0"/>
              <a:t> 1 </a:t>
            </a:r>
            <a:r>
              <a:rPr lang="pl-PL" dirty="0" err="1"/>
              <a:t>meaning</a:t>
            </a:r>
            <a:r>
              <a:rPr lang="pl-PL" dirty="0"/>
              <a:t>: </a:t>
            </a:r>
            <a:r>
              <a:rPr lang="pl-PL" dirty="0" err="1"/>
              <a:t>Typickým</a:t>
            </a:r>
            <a:r>
              <a:rPr lang="pl-PL" dirty="0"/>
              <a:t> </a:t>
            </a:r>
            <a:r>
              <a:rPr lang="pl-PL" dirty="0" err="1"/>
              <a:t>příkladem</a:t>
            </a:r>
            <a:r>
              <a:rPr lang="pl-PL" dirty="0"/>
              <a:t> </a:t>
            </a:r>
            <a:r>
              <a:rPr lang="pl-PL" dirty="0" err="1"/>
              <a:t>polysémie</a:t>
            </a:r>
            <a:r>
              <a:rPr lang="pl-PL" dirty="0"/>
              <a:t> je </a:t>
            </a:r>
            <a:r>
              <a:rPr lang="pl-PL" dirty="0" err="1"/>
              <a:t>slovo</a:t>
            </a:r>
            <a:r>
              <a:rPr lang="pl-PL" dirty="0"/>
              <a:t> oko; </a:t>
            </a:r>
            <a:r>
              <a:rPr lang="pl-PL" dirty="0" err="1"/>
              <a:t>významem</a:t>
            </a:r>
            <a:r>
              <a:rPr lang="pl-PL" dirty="0"/>
              <a:t> </a:t>
            </a:r>
            <a:r>
              <a:rPr lang="pl-PL" dirty="0" err="1"/>
              <a:t>tohoto</a:t>
            </a:r>
            <a:r>
              <a:rPr lang="pl-PL" dirty="0"/>
              <a:t> </a:t>
            </a:r>
            <a:r>
              <a:rPr lang="pl-PL" dirty="0" err="1"/>
              <a:t>slova</a:t>
            </a:r>
            <a:r>
              <a:rPr lang="pl-PL" dirty="0"/>
              <a:t> </a:t>
            </a:r>
            <a:r>
              <a:rPr lang="pl-PL" dirty="0" err="1"/>
              <a:t>může</a:t>
            </a:r>
            <a:r>
              <a:rPr lang="pl-PL" dirty="0"/>
              <a:t> </a:t>
            </a:r>
            <a:r>
              <a:rPr lang="pl-PL" dirty="0" err="1"/>
              <a:t>být</a:t>
            </a:r>
            <a:r>
              <a:rPr lang="pl-PL" dirty="0"/>
              <a:t>:</a:t>
            </a:r>
          </a:p>
          <a:p>
            <a:endParaRPr lang="pl-PL" dirty="0"/>
          </a:p>
          <a:p>
            <a:r>
              <a:rPr lang="pl-PL" dirty="0" err="1"/>
              <a:t>Zrakový</a:t>
            </a:r>
            <a:r>
              <a:rPr lang="pl-PL" dirty="0"/>
              <a:t> </a:t>
            </a:r>
            <a:r>
              <a:rPr lang="pl-PL" dirty="0" err="1"/>
              <a:t>orgán</a:t>
            </a:r>
            <a:endParaRPr lang="pl-PL" dirty="0"/>
          </a:p>
          <a:p>
            <a:r>
              <a:rPr lang="pl-PL" dirty="0" err="1"/>
              <a:t>Pytlácká</a:t>
            </a:r>
            <a:r>
              <a:rPr lang="pl-PL" dirty="0"/>
              <a:t> past</a:t>
            </a:r>
          </a:p>
          <a:p>
            <a:r>
              <a:rPr lang="pl-PL" dirty="0" err="1"/>
              <a:t>Otvor</a:t>
            </a:r>
            <a:r>
              <a:rPr lang="pl-PL" dirty="0"/>
              <a:t> na </a:t>
            </a:r>
            <a:r>
              <a:rPr lang="pl-PL" dirty="0" err="1"/>
              <a:t>punčoše</a:t>
            </a:r>
            <a:endParaRPr lang="pl-PL" dirty="0"/>
          </a:p>
          <a:p>
            <a:r>
              <a:rPr lang="pl-PL" dirty="0" err="1"/>
              <a:t>Skvrna</a:t>
            </a:r>
            <a:r>
              <a:rPr lang="pl-PL" dirty="0"/>
              <a:t> v </a:t>
            </a:r>
            <a:r>
              <a:rPr lang="pl-PL" dirty="0" err="1"/>
              <a:t>polévce</a:t>
            </a:r>
            <a:endParaRPr lang="pl-PL" dirty="0"/>
          </a:p>
          <a:p>
            <a:endParaRPr lang="pl-PL" dirty="0"/>
          </a:p>
          <a:p>
            <a:pPr>
              <a:buFont typeface="+mj-lt"/>
              <a:buAutoNum type="arabicPeriod"/>
            </a:pPr>
            <a:r>
              <a:rPr lang="en-US" dirty="0" err="1"/>
              <a:t>Man</a:t>
            </a:r>
            <a:r>
              <a:rPr lang="en-US" dirty="0" err="1">
                <a:effectLst/>
              </a:rPr>
              <a:t>The</a:t>
            </a:r>
            <a:r>
              <a:rPr lang="en-US" dirty="0">
                <a:effectLst/>
              </a:rPr>
              <a:t> human species (i.e., man vs. other organisms)</a:t>
            </a:r>
          </a:p>
          <a:p>
            <a:pPr>
              <a:buFont typeface="+mj-lt"/>
              <a:buAutoNum type="arabicPeriod"/>
            </a:pPr>
            <a:r>
              <a:rPr lang="en-US" dirty="0">
                <a:effectLst/>
              </a:rPr>
              <a:t>Males of the human species (i.e., man vs. woman)</a:t>
            </a:r>
          </a:p>
          <a:p>
            <a:pPr>
              <a:buFont typeface="+mj-lt"/>
              <a:buAutoNum type="arabicPeriod"/>
            </a:pPr>
            <a:r>
              <a:rPr lang="en-US" dirty="0">
                <a:effectLst/>
              </a:rPr>
              <a:t>Adult males of the human species (i.e., man vs. boy)</a:t>
            </a:r>
          </a:p>
          <a:p>
            <a:endParaRPr lang="en-GB" dirty="0"/>
          </a:p>
        </p:txBody>
      </p:sp>
      <p:sp>
        <p:nvSpPr>
          <p:cNvPr id="4" name="Symbol zastępczy numeru slajdu 3"/>
          <p:cNvSpPr>
            <a:spLocks noGrp="1"/>
          </p:cNvSpPr>
          <p:nvPr>
            <p:ph type="sldNum" sz="quarter" idx="5"/>
          </p:nvPr>
        </p:nvSpPr>
        <p:spPr/>
        <p:txBody>
          <a:bodyPr/>
          <a:lstStyle/>
          <a:p>
            <a:fld id="{3C1DE88D-2965-424D-ACF2-2F863D05DBE5}" type="slidenum">
              <a:rPr lang="en-GB" smtClean="0"/>
              <a:t>5</a:t>
            </a:fld>
            <a:endParaRPr lang="en-GB"/>
          </a:p>
        </p:txBody>
      </p:sp>
    </p:spTree>
    <p:extLst>
      <p:ext uri="{BB962C8B-B14F-4D97-AF65-F5344CB8AC3E}">
        <p14:creationId xmlns:p14="http://schemas.microsoft.com/office/powerpoint/2010/main" val="171721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p:cNvSpPr>
            <a:spLocks noGrp="1" noRot="1" noChangeAspect="1" noTextEdit="1"/>
          </p:cNvSpPr>
          <p:nvPr>
            <p:ph type="sldImg"/>
          </p:nvPr>
        </p:nvSpPr>
        <p:spPr>
          <a:ln/>
        </p:spPr>
      </p:sp>
      <p:sp>
        <p:nvSpPr>
          <p:cNvPr id="62467" name="Symbol zastępczy notatek 2"/>
          <p:cNvSpPr>
            <a:spLocks noGrp="1"/>
          </p:cNvSpPr>
          <p:nvPr>
            <p:ph type="body" idx="1"/>
          </p:nvPr>
        </p:nvSpPr>
        <p:spPr/>
        <p:txBody>
          <a:bodyPr/>
          <a:lstStyle/>
          <a:p>
            <a:pPr>
              <a:spcBef>
                <a:spcPct val="0"/>
              </a:spcBef>
            </a:pPr>
            <a:endParaRPr lang="pl-PL" altLang="pl-PL"/>
          </a:p>
        </p:txBody>
      </p:sp>
      <p:sp>
        <p:nvSpPr>
          <p:cNvPr id="62468" name="Symbol zastępczy numeru slajdu 3"/>
          <p:cNvSpPr txBox="1">
            <a:spLocks noGrp="1"/>
          </p:cNvSpPr>
          <p:nvPr/>
        </p:nvSpPr>
        <p:spPr bwMode="auto">
          <a:xfrm>
            <a:off x="3850444" y="10312513"/>
            <a:ext cx="2945659" cy="5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21EFD616-3F8B-4663-9834-EF268CB0632B}" type="slidenum">
              <a:rPr lang="pl-PL" altLang="pl-PL" sz="1200"/>
              <a:pPr algn="r" eaLnBrk="1" hangingPunct="1"/>
              <a:t>6</a:t>
            </a:fld>
            <a:endParaRPr lang="pl-PL" altLang="pl-PL" sz="1200"/>
          </a:p>
        </p:txBody>
      </p:sp>
    </p:spTree>
    <p:extLst>
      <p:ext uri="{BB962C8B-B14F-4D97-AF65-F5344CB8AC3E}">
        <p14:creationId xmlns:p14="http://schemas.microsoft.com/office/powerpoint/2010/main" val="206958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ymbol zastępczy obrazu slajdu 1"/>
          <p:cNvSpPr>
            <a:spLocks noGrp="1" noRot="1" noChangeAspect="1" noTextEdit="1"/>
          </p:cNvSpPr>
          <p:nvPr>
            <p:ph type="sldImg"/>
          </p:nvPr>
        </p:nvSpPr>
        <p:spPr>
          <a:ln/>
        </p:spPr>
      </p:sp>
      <p:sp>
        <p:nvSpPr>
          <p:cNvPr id="68611" name="Symbol zastępczy notatek 2"/>
          <p:cNvSpPr>
            <a:spLocks noGrp="1"/>
          </p:cNvSpPr>
          <p:nvPr>
            <p:ph type="body" idx="1"/>
          </p:nvPr>
        </p:nvSpPr>
        <p:spPr/>
        <p:txBody>
          <a:bodyPr/>
          <a:lstStyle/>
          <a:p>
            <a:r>
              <a:rPr lang="pl-PL" altLang="pl-PL"/>
              <a:t>Za: Alina Vickery, Brian Vickery, Information Science in Theory and Practice. 3 Aufl., Muenchen : Saur, 2004.</a:t>
            </a:r>
          </a:p>
          <a:p>
            <a:endParaRPr lang="pl-PL" altLang="pl-PL"/>
          </a:p>
        </p:txBody>
      </p:sp>
      <p:sp>
        <p:nvSpPr>
          <p:cNvPr id="68612" name="Symbol zastępczy numeru slajdu 3"/>
          <p:cNvSpPr txBox="1">
            <a:spLocks noGrp="1"/>
          </p:cNvSpPr>
          <p:nvPr/>
        </p:nvSpPr>
        <p:spPr bwMode="auto">
          <a:xfrm>
            <a:off x="3850444" y="10312513"/>
            <a:ext cx="2945659" cy="5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57636E86-56A1-4BC5-A4CB-7F5A7571AAB2}" type="slidenum">
              <a:rPr lang="pl-PL" altLang="pl-PL" sz="1200">
                <a:latin typeface="Arial" panose="020B0604020202020204" pitchFamily="34" charset="0"/>
              </a:rPr>
              <a:pPr algn="r"/>
              <a:t>7</a:t>
            </a:fld>
            <a:endParaRPr lang="pl-PL" altLang="pl-PL" sz="1200">
              <a:latin typeface="Arial" panose="020B0604020202020204" pitchFamily="34" charset="0"/>
            </a:endParaRPr>
          </a:p>
        </p:txBody>
      </p:sp>
    </p:spTree>
    <p:extLst>
      <p:ext uri="{BB962C8B-B14F-4D97-AF65-F5344CB8AC3E}">
        <p14:creationId xmlns:p14="http://schemas.microsoft.com/office/powerpoint/2010/main" val="49585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Natural language is highly ambiguous and must be disambiguated. </a:t>
            </a:r>
            <a:endParaRPr lang="en-GB" dirty="0"/>
          </a:p>
        </p:txBody>
      </p:sp>
      <p:sp>
        <p:nvSpPr>
          <p:cNvPr id="4" name="Symbol zastępczy numeru slajdu 3"/>
          <p:cNvSpPr>
            <a:spLocks noGrp="1"/>
          </p:cNvSpPr>
          <p:nvPr>
            <p:ph type="sldNum" sz="quarter" idx="5"/>
          </p:nvPr>
        </p:nvSpPr>
        <p:spPr/>
        <p:txBody>
          <a:bodyPr/>
          <a:lstStyle/>
          <a:p>
            <a:fld id="{3C1DE88D-2965-424D-ACF2-2F863D05DBE5}" type="slidenum">
              <a:rPr lang="en-GB" smtClean="0"/>
              <a:t>8</a:t>
            </a:fld>
            <a:endParaRPr lang="en-GB"/>
          </a:p>
        </p:txBody>
      </p:sp>
    </p:spTree>
    <p:extLst>
      <p:ext uri="{BB962C8B-B14F-4D97-AF65-F5344CB8AC3E}">
        <p14:creationId xmlns:p14="http://schemas.microsoft.com/office/powerpoint/2010/main" val="20597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pl-PL" sz="1200" kern="1200" dirty="0">
                <a:solidFill>
                  <a:schemeClr val="tx1"/>
                </a:solidFill>
                <a:effectLst/>
                <a:latin typeface="Calibri" panose="020F0502020204030204" pitchFamily="34" charset="0"/>
                <a:ea typeface="+mn-ea"/>
                <a:cs typeface="+mn-cs"/>
              </a:rPr>
              <a:t>wykluczenie w bliskim związku</a:t>
            </a:r>
            <a:r>
              <a:rPr lang="x-none" sz="1200" kern="1200" dirty="0">
                <a:solidFill>
                  <a:schemeClr val="tx1"/>
                </a:solidFill>
                <a:effectLst/>
                <a:latin typeface="Calibri" panose="020F0502020204030204" pitchFamily="34" charset="0"/>
                <a:ea typeface="+mn-ea"/>
                <a:cs typeface="+mn-cs"/>
              </a:rPr>
              <a:t> </a:t>
            </a:r>
            <a:r>
              <a:rPr lang="pl-PL" sz="1200" kern="1200" dirty="0">
                <a:solidFill>
                  <a:schemeClr val="tx1"/>
                </a:solidFill>
                <a:effectLst/>
                <a:latin typeface="Calibri" panose="020F0502020204030204" pitchFamily="34" charset="0"/>
                <a:ea typeface="+mn-ea"/>
                <a:cs typeface="+mn-cs"/>
              </a:rPr>
              <a:t>, ostracyzm, empatia</a:t>
            </a:r>
            <a:r>
              <a:rPr lang="pl-PL" dirty="0">
                <a:effectLst/>
              </a:rPr>
              <a:t> </a:t>
            </a:r>
            <a:r>
              <a:rPr lang="x-none" sz="1200" kern="1200" dirty="0">
                <a:solidFill>
                  <a:schemeClr val="tx1"/>
                </a:solidFill>
                <a:effectLst/>
                <a:latin typeface="Calibri" panose="020F0502020204030204" pitchFamily="34" charset="0"/>
                <a:ea typeface="+mn-ea"/>
                <a:cs typeface="+mn-cs"/>
              </a:rPr>
              <a:t> </a:t>
            </a:r>
            <a:r>
              <a:rPr lang="pl-PL" sz="1200" kern="1200" dirty="0">
                <a:solidFill>
                  <a:schemeClr val="tx1"/>
                </a:solidFill>
                <a:effectLst/>
                <a:latin typeface="Calibri" panose="020F0502020204030204" pitchFamily="34" charset="0"/>
                <a:ea typeface="+mn-ea"/>
                <a:cs typeface="+mn-cs"/>
                <a:sym typeface="Wingdings" panose="05000000000000000000" pitchFamily="2" charset="2"/>
              </a:rPr>
              <a:t> </a:t>
            </a:r>
            <a:r>
              <a:rPr lang="pl-PL" sz="1200" kern="1200" dirty="0" err="1">
                <a:solidFill>
                  <a:schemeClr val="tx1"/>
                </a:solidFill>
                <a:effectLst/>
                <a:latin typeface="Calibri" panose="020F0502020204030204" pitchFamily="34" charset="0"/>
                <a:ea typeface="+mn-ea"/>
                <a:cs typeface="+mn-cs"/>
              </a:rPr>
              <a:t>Sugerowałąbym</a:t>
            </a:r>
            <a:r>
              <a:rPr lang="pl-PL" sz="1200" kern="1200" dirty="0">
                <a:solidFill>
                  <a:schemeClr val="tx1"/>
                </a:solidFill>
                <a:effectLst/>
                <a:latin typeface="Calibri" panose="020F0502020204030204" pitchFamily="34" charset="0"/>
                <a:ea typeface="+mn-ea"/>
                <a:cs typeface="+mn-cs"/>
              </a:rPr>
              <a:t> zmianę na: wykluczenie, związki, relacje międzyludzkie lub coś w tym rodzaju</a:t>
            </a:r>
          </a:p>
          <a:p>
            <a:endParaRPr lang="pl-PL" dirty="0"/>
          </a:p>
        </p:txBody>
      </p:sp>
      <p:sp>
        <p:nvSpPr>
          <p:cNvPr id="4" name="Symbol zastępczy numeru slajdu 3"/>
          <p:cNvSpPr>
            <a:spLocks noGrp="1"/>
          </p:cNvSpPr>
          <p:nvPr>
            <p:ph type="sldNum" sz="quarter" idx="5"/>
          </p:nvPr>
        </p:nvSpPr>
        <p:spPr/>
        <p:txBody>
          <a:bodyPr/>
          <a:lstStyle/>
          <a:p>
            <a:fld id="{528E6FE8-5A9C-4A46-97EE-56F8812CBB6C}" type="slidenum">
              <a:rPr lang="pl-PL" altLang="pl-PL" smtClean="0"/>
              <a:pPr/>
              <a:t>9</a:t>
            </a:fld>
            <a:endParaRPr lang="pl-PL" altLang="pl-PL"/>
          </a:p>
        </p:txBody>
      </p:sp>
    </p:spTree>
    <p:extLst>
      <p:ext uri="{BB962C8B-B14F-4D97-AF65-F5344CB8AC3E}">
        <p14:creationId xmlns:p14="http://schemas.microsoft.com/office/powerpoint/2010/main" val="200287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5"/>
          </p:nvPr>
        </p:nvSpPr>
        <p:spPr/>
        <p:txBody>
          <a:bodyPr/>
          <a:lstStyle/>
          <a:p>
            <a:fld id="{3C1DE88D-2965-424D-ACF2-2F863D05DBE5}" type="slidenum">
              <a:rPr lang="en-GB" smtClean="0"/>
              <a:t>10</a:t>
            </a:fld>
            <a:endParaRPr lang="en-GB"/>
          </a:p>
        </p:txBody>
      </p:sp>
    </p:spTree>
    <p:extLst>
      <p:ext uri="{BB962C8B-B14F-4D97-AF65-F5344CB8AC3E}">
        <p14:creationId xmlns:p14="http://schemas.microsoft.com/office/powerpoint/2010/main" val="224370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8A25D97A-878C-4442-81FD-A6F31005033E}" type="datetime1">
              <a:rPr lang="en-GB" smtClean="0"/>
              <a:t>25/10/2022</a:t>
            </a:fld>
            <a:endParaRPr lang="en-GB"/>
          </a:p>
        </p:txBody>
      </p:sp>
      <p:sp>
        <p:nvSpPr>
          <p:cNvPr id="5" name="Footer Placeholder 4"/>
          <p:cNvSpPr>
            <a:spLocks noGrp="1"/>
          </p:cNvSpPr>
          <p:nvPr>
            <p:ph type="ftr" sz="quarter" idx="11"/>
          </p:nvPr>
        </p:nvSpPr>
        <p:spPr/>
        <p:txBody>
          <a:bodyPr/>
          <a:lstStyle/>
          <a:p>
            <a:r>
              <a:rPr lang="en-US"/>
              <a:t>Autumn School of Digital Humanities, 17-21.10.2022, Palacký University in Olomouc </a:t>
            </a:r>
            <a:endParaRPr lang="en-GB"/>
          </a:p>
        </p:txBody>
      </p:sp>
      <p:sp>
        <p:nvSpPr>
          <p:cNvPr id="6" name="Slide Number Placeholder 5"/>
          <p:cNvSpPr>
            <a:spLocks noGrp="1"/>
          </p:cNvSpPr>
          <p:nvPr>
            <p:ph type="sldNum" sz="quarter" idx="12"/>
          </p:nvPr>
        </p:nvSpPr>
        <p:spPr/>
        <p:txBody>
          <a:bodyPr/>
          <a:lstStyle/>
          <a:p>
            <a:fld id="{6EFB62F3-1771-4196-9AE2-C35AD1FEBA12}"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34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FBAD9A9-6C22-4587-96F3-212371006D88}" type="datetime1">
              <a:rPr lang="en-GB" smtClean="0"/>
              <a:t>25/10/2022</a:t>
            </a:fld>
            <a:endParaRPr lang="en-GB"/>
          </a:p>
        </p:txBody>
      </p:sp>
      <p:sp>
        <p:nvSpPr>
          <p:cNvPr id="5" name="Footer Placeholder 4"/>
          <p:cNvSpPr>
            <a:spLocks noGrp="1"/>
          </p:cNvSpPr>
          <p:nvPr>
            <p:ph type="ftr" sz="quarter" idx="11"/>
          </p:nvPr>
        </p:nvSpPr>
        <p:spPr/>
        <p:txBody>
          <a:bodyPr/>
          <a:lstStyle/>
          <a:p>
            <a:r>
              <a:rPr lang="en-US"/>
              <a:t>Autumn School of Digital Humanities, 17-21.10.2022, Palacký University in Olomouc </a:t>
            </a:r>
            <a:endParaRPr lang="en-GB"/>
          </a:p>
        </p:txBody>
      </p:sp>
      <p:sp>
        <p:nvSpPr>
          <p:cNvPr id="6" name="Slide Number Placeholder 5"/>
          <p:cNvSpPr>
            <a:spLocks noGrp="1"/>
          </p:cNvSpPr>
          <p:nvPr>
            <p:ph type="sldNum" sz="quarter" idx="12"/>
          </p:nvPr>
        </p:nvSpPr>
        <p:spPr/>
        <p:txBody>
          <a:bodyPr/>
          <a:lstStyle/>
          <a:p>
            <a:fld id="{6EFB62F3-1771-4196-9AE2-C35AD1FEBA12}" type="slidenum">
              <a:rPr lang="en-GB" smtClean="0"/>
              <a:t>‹#›</a:t>
            </a:fld>
            <a:endParaRPr lang="en-GB"/>
          </a:p>
        </p:txBody>
      </p:sp>
    </p:spTree>
    <p:extLst>
      <p:ext uri="{BB962C8B-B14F-4D97-AF65-F5344CB8AC3E}">
        <p14:creationId xmlns:p14="http://schemas.microsoft.com/office/powerpoint/2010/main" val="375204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4105CB7-E545-4439-94C5-6F500CC46A31}" type="datetime1">
              <a:rPr lang="en-GB" smtClean="0"/>
              <a:t>25/10/2022</a:t>
            </a:fld>
            <a:endParaRPr lang="en-GB"/>
          </a:p>
        </p:txBody>
      </p:sp>
      <p:sp>
        <p:nvSpPr>
          <p:cNvPr id="5" name="Footer Placeholder 4"/>
          <p:cNvSpPr>
            <a:spLocks noGrp="1"/>
          </p:cNvSpPr>
          <p:nvPr>
            <p:ph type="ftr" sz="quarter" idx="11"/>
          </p:nvPr>
        </p:nvSpPr>
        <p:spPr/>
        <p:txBody>
          <a:bodyPr/>
          <a:lstStyle/>
          <a:p>
            <a:r>
              <a:rPr lang="en-US"/>
              <a:t>Autumn School of Digital Humanities, 17-21.10.2022, Palacký University in Olomouc </a:t>
            </a:r>
            <a:endParaRPr lang="en-GB"/>
          </a:p>
        </p:txBody>
      </p:sp>
      <p:sp>
        <p:nvSpPr>
          <p:cNvPr id="6" name="Slide Number Placeholder 5"/>
          <p:cNvSpPr>
            <a:spLocks noGrp="1"/>
          </p:cNvSpPr>
          <p:nvPr>
            <p:ph type="sldNum" sz="quarter" idx="12"/>
          </p:nvPr>
        </p:nvSpPr>
        <p:spPr/>
        <p:txBody>
          <a:bodyPr/>
          <a:lstStyle/>
          <a:p>
            <a:fld id="{6EFB62F3-1771-4196-9AE2-C35AD1FEBA12}" type="slidenum">
              <a:rPr lang="en-GB" smtClean="0"/>
              <a:t>‹#›</a:t>
            </a:fld>
            <a:endParaRPr lang="en-GB"/>
          </a:p>
        </p:txBody>
      </p:sp>
    </p:spTree>
    <p:extLst>
      <p:ext uri="{BB962C8B-B14F-4D97-AF65-F5344CB8AC3E}">
        <p14:creationId xmlns:p14="http://schemas.microsoft.com/office/powerpoint/2010/main" val="357398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CAFE21A-B6E0-4887-BAAB-584AFA689529}" type="datetime1">
              <a:rPr lang="en-GB" smtClean="0"/>
              <a:t>25/10/2022</a:t>
            </a:fld>
            <a:endParaRPr lang="en-GB"/>
          </a:p>
        </p:txBody>
      </p:sp>
      <p:sp>
        <p:nvSpPr>
          <p:cNvPr id="5" name="Footer Placeholder 4"/>
          <p:cNvSpPr>
            <a:spLocks noGrp="1"/>
          </p:cNvSpPr>
          <p:nvPr>
            <p:ph type="ftr" sz="quarter" idx="11"/>
          </p:nvPr>
        </p:nvSpPr>
        <p:spPr/>
        <p:txBody>
          <a:bodyPr/>
          <a:lstStyle/>
          <a:p>
            <a:r>
              <a:rPr lang="en-US"/>
              <a:t>Autumn School of Digital Humanities, 17-21.10.2022, Palacký University in Olomouc </a:t>
            </a:r>
            <a:endParaRPr lang="en-GB"/>
          </a:p>
        </p:txBody>
      </p:sp>
      <p:sp>
        <p:nvSpPr>
          <p:cNvPr id="6" name="Slide Number Placeholder 5"/>
          <p:cNvSpPr>
            <a:spLocks noGrp="1"/>
          </p:cNvSpPr>
          <p:nvPr>
            <p:ph type="sldNum" sz="quarter" idx="12"/>
          </p:nvPr>
        </p:nvSpPr>
        <p:spPr/>
        <p:txBody>
          <a:bodyPr/>
          <a:lstStyle/>
          <a:p>
            <a:fld id="{6EFB62F3-1771-4196-9AE2-C35AD1FEBA12}" type="slidenum">
              <a:rPr lang="en-GB" smtClean="0"/>
              <a:t>‹#›</a:t>
            </a:fld>
            <a:endParaRPr lang="en-GB"/>
          </a:p>
        </p:txBody>
      </p:sp>
    </p:spTree>
    <p:extLst>
      <p:ext uri="{BB962C8B-B14F-4D97-AF65-F5344CB8AC3E}">
        <p14:creationId xmlns:p14="http://schemas.microsoft.com/office/powerpoint/2010/main" val="187315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D171371-1ED5-43C2-8EAF-F087332A8827}" type="datetime1">
              <a:rPr lang="en-GB" smtClean="0"/>
              <a:t>25/10/2022</a:t>
            </a:fld>
            <a:endParaRPr lang="en-GB"/>
          </a:p>
        </p:txBody>
      </p:sp>
      <p:sp>
        <p:nvSpPr>
          <p:cNvPr id="5" name="Footer Placeholder 4"/>
          <p:cNvSpPr>
            <a:spLocks noGrp="1"/>
          </p:cNvSpPr>
          <p:nvPr>
            <p:ph type="ftr" sz="quarter" idx="11"/>
          </p:nvPr>
        </p:nvSpPr>
        <p:spPr/>
        <p:txBody>
          <a:bodyPr/>
          <a:lstStyle/>
          <a:p>
            <a:r>
              <a:rPr lang="en-US"/>
              <a:t>Autumn School of Digital Humanities, 17-21.10.2022, Palacký University in Olomouc </a:t>
            </a:r>
            <a:endParaRPr lang="en-GB"/>
          </a:p>
        </p:txBody>
      </p:sp>
      <p:sp>
        <p:nvSpPr>
          <p:cNvPr id="6" name="Slide Number Placeholder 5"/>
          <p:cNvSpPr>
            <a:spLocks noGrp="1"/>
          </p:cNvSpPr>
          <p:nvPr>
            <p:ph type="sldNum" sz="quarter" idx="12"/>
          </p:nvPr>
        </p:nvSpPr>
        <p:spPr/>
        <p:txBody>
          <a:bodyPr/>
          <a:lstStyle/>
          <a:p>
            <a:fld id="{6EFB62F3-1771-4196-9AE2-C35AD1FEBA12}"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61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8B5966B-EB0C-4711-B9AC-AD8B850DF4EC}" type="datetime1">
              <a:rPr lang="en-GB" smtClean="0"/>
              <a:t>25/10/2022</a:t>
            </a:fld>
            <a:endParaRPr lang="en-GB"/>
          </a:p>
        </p:txBody>
      </p:sp>
      <p:sp>
        <p:nvSpPr>
          <p:cNvPr id="6" name="Footer Placeholder 5"/>
          <p:cNvSpPr>
            <a:spLocks noGrp="1"/>
          </p:cNvSpPr>
          <p:nvPr>
            <p:ph type="ftr" sz="quarter" idx="11"/>
          </p:nvPr>
        </p:nvSpPr>
        <p:spPr/>
        <p:txBody>
          <a:bodyPr/>
          <a:lstStyle/>
          <a:p>
            <a:r>
              <a:rPr lang="en-US"/>
              <a:t>Autumn School of Digital Humanities, 17-21.10.2022, Palacký University in Olomouc </a:t>
            </a:r>
            <a:endParaRPr lang="en-GB"/>
          </a:p>
        </p:txBody>
      </p:sp>
      <p:sp>
        <p:nvSpPr>
          <p:cNvPr id="7" name="Slide Number Placeholder 6"/>
          <p:cNvSpPr>
            <a:spLocks noGrp="1"/>
          </p:cNvSpPr>
          <p:nvPr>
            <p:ph type="sldNum" sz="quarter" idx="12"/>
          </p:nvPr>
        </p:nvSpPr>
        <p:spPr/>
        <p:txBody>
          <a:bodyPr/>
          <a:lstStyle/>
          <a:p>
            <a:fld id="{6EFB62F3-1771-4196-9AE2-C35AD1FEBA12}" type="slidenum">
              <a:rPr lang="en-GB" smtClean="0"/>
              <a:t>‹#›</a:t>
            </a:fld>
            <a:endParaRPr lang="en-GB"/>
          </a:p>
        </p:txBody>
      </p:sp>
    </p:spTree>
    <p:extLst>
      <p:ext uri="{BB962C8B-B14F-4D97-AF65-F5344CB8AC3E}">
        <p14:creationId xmlns:p14="http://schemas.microsoft.com/office/powerpoint/2010/main" val="238807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22960" y="2582334"/>
            <a:ext cx="3703320" cy="3286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63440" y="2582334"/>
            <a:ext cx="3703320" cy="3286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6220C8E-82F6-45E3-BA16-7C82D568CB23}" type="datetime1">
              <a:rPr lang="en-GB" smtClean="0"/>
              <a:t>25/10/2022</a:t>
            </a:fld>
            <a:endParaRPr lang="en-GB"/>
          </a:p>
        </p:txBody>
      </p:sp>
      <p:sp>
        <p:nvSpPr>
          <p:cNvPr id="8" name="Footer Placeholder 7"/>
          <p:cNvSpPr>
            <a:spLocks noGrp="1"/>
          </p:cNvSpPr>
          <p:nvPr>
            <p:ph type="ftr" sz="quarter" idx="11"/>
          </p:nvPr>
        </p:nvSpPr>
        <p:spPr/>
        <p:txBody>
          <a:bodyPr/>
          <a:lstStyle/>
          <a:p>
            <a:r>
              <a:rPr lang="en-US"/>
              <a:t>Autumn School of Digital Humanities, 17-21.10.2022, Palacký University in Olomouc </a:t>
            </a:r>
            <a:endParaRPr lang="en-GB"/>
          </a:p>
        </p:txBody>
      </p:sp>
      <p:sp>
        <p:nvSpPr>
          <p:cNvPr id="9" name="Slide Number Placeholder 8"/>
          <p:cNvSpPr>
            <a:spLocks noGrp="1"/>
          </p:cNvSpPr>
          <p:nvPr>
            <p:ph type="sldNum" sz="quarter" idx="12"/>
          </p:nvPr>
        </p:nvSpPr>
        <p:spPr/>
        <p:txBody>
          <a:bodyPr/>
          <a:lstStyle/>
          <a:p>
            <a:fld id="{6EFB62F3-1771-4196-9AE2-C35AD1FEBA12}" type="slidenum">
              <a:rPr lang="en-GB" smtClean="0"/>
              <a:t>‹#›</a:t>
            </a:fld>
            <a:endParaRPr lang="en-GB"/>
          </a:p>
        </p:txBody>
      </p:sp>
    </p:spTree>
    <p:extLst>
      <p:ext uri="{BB962C8B-B14F-4D97-AF65-F5344CB8AC3E}">
        <p14:creationId xmlns:p14="http://schemas.microsoft.com/office/powerpoint/2010/main" val="107788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FC8A5B-615A-49BA-B8CC-AEE9F08A75BD}" type="datetime1">
              <a:rPr lang="en-GB" smtClean="0"/>
              <a:t>25/10/2022</a:t>
            </a:fld>
            <a:endParaRPr lang="en-GB"/>
          </a:p>
        </p:txBody>
      </p:sp>
      <p:sp>
        <p:nvSpPr>
          <p:cNvPr id="4" name="Footer Placeholder 3"/>
          <p:cNvSpPr>
            <a:spLocks noGrp="1"/>
          </p:cNvSpPr>
          <p:nvPr>
            <p:ph type="ftr" sz="quarter" idx="11"/>
          </p:nvPr>
        </p:nvSpPr>
        <p:spPr/>
        <p:txBody>
          <a:bodyPr/>
          <a:lstStyle/>
          <a:p>
            <a:r>
              <a:rPr lang="en-US"/>
              <a:t>Autumn School of Digital Humanities, 17-21.10.2022, Palacký University in Olomouc </a:t>
            </a:r>
            <a:endParaRPr lang="en-GB"/>
          </a:p>
        </p:txBody>
      </p:sp>
      <p:sp>
        <p:nvSpPr>
          <p:cNvPr id="5" name="Slide Number Placeholder 4"/>
          <p:cNvSpPr>
            <a:spLocks noGrp="1"/>
          </p:cNvSpPr>
          <p:nvPr>
            <p:ph type="sldNum" sz="quarter" idx="12"/>
          </p:nvPr>
        </p:nvSpPr>
        <p:spPr/>
        <p:txBody>
          <a:bodyPr/>
          <a:lstStyle/>
          <a:p>
            <a:fld id="{6EFB62F3-1771-4196-9AE2-C35AD1FEBA12}" type="slidenum">
              <a:rPr lang="en-GB" smtClean="0"/>
              <a:t>‹#›</a:t>
            </a:fld>
            <a:endParaRPr lang="en-GB"/>
          </a:p>
        </p:txBody>
      </p:sp>
    </p:spTree>
    <p:extLst>
      <p:ext uri="{BB962C8B-B14F-4D97-AF65-F5344CB8AC3E}">
        <p14:creationId xmlns:p14="http://schemas.microsoft.com/office/powerpoint/2010/main" val="31861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A764B9-41F1-44C4-BEEF-F3FD0E952DDF}" type="datetime1">
              <a:rPr lang="en-GB" smtClean="0"/>
              <a:t>25/10/2022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Autumn School of Digital Humanities, 17-21.10.2022, Palacký University in Olomouc </a:t>
            </a:r>
            <a:endParaRPr lang="en-GB"/>
          </a:p>
        </p:txBody>
      </p:sp>
      <p:sp>
        <p:nvSpPr>
          <p:cNvPr id="9" name="Slide Number Placeholder 8"/>
          <p:cNvSpPr>
            <a:spLocks noGrp="1"/>
          </p:cNvSpPr>
          <p:nvPr>
            <p:ph type="sldNum" sz="quarter" idx="12"/>
          </p:nvPr>
        </p:nvSpPr>
        <p:spPr/>
        <p:txBody>
          <a:bodyPr/>
          <a:lstStyle/>
          <a:p>
            <a:fld id="{6EFB62F3-1771-4196-9AE2-C35AD1FEBA12}" type="slidenum">
              <a:rPr lang="en-GB" smtClean="0"/>
              <a:t>‹#›</a:t>
            </a:fld>
            <a:endParaRPr lang="en-GB"/>
          </a:p>
        </p:txBody>
      </p:sp>
    </p:spTree>
    <p:extLst>
      <p:ext uri="{BB962C8B-B14F-4D97-AF65-F5344CB8AC3E}">
        <p14:creationId xmlns:p14="http://schemas.microsoft.com/office/powerpoint/2010/main" val="235134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9CD1BB9-F1BE-4098-ACC9-CA8B6A666F81}" type="datetime1">
              <a:rPr lang="en-GB" smtClean="0"/>
              <a:t>25/10/2022</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Autumn School of Digital Humanities, 17-21.10.2022, Palacký University in Olomouc </a:t>
            </a: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FB62F3-1771-4196-9AE2-C35AD1FEBA12}" type="slidenum">
              <a:rPr lang="en-GB" smtClean="0"/>
              <a:t>‹#›</a:t>
            </a:fld>
            <a:endParaRPr lang="en-GB"/>
          </a:p>
        </p:txBody>
      </p:sp>
    </p:spTree>
    <p:extLst>
      <p:ext uri="{BB962C8B-B14F-4D97-AF65-F5344CB8AC3E}">
        <p14:creationId xmlns:p14="http://schemas.microsoft.com/office/powerpoint/2010/main" val="193811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5B7C5E9-81E8-4C2B-93D2-33C573CE55B2}" type="datetime1">
              <a:rPr lang="en-GB" smtClean="0"/>
              <a:t>25/10/2022</a:t>
            </a:fld>
            <a:endParaRPr lang="en-GB"/>
          </a:p>
        </p:txBody>
      </p:sp>
      <p:sp>
        <p:nvSpPr>
          <p:cNvPr id="6" name="Footer Placeholder 5"/>
          <p:cNvSpPr>
            <a:spLocks noGrp="1"/>
          </p:cNvSpPr>
          <p:nvPr>
            <p:ph type="ftr" sz="quarter" idx="11"/>
          </p:nvPr>
        </p:nvSpPr>
        <p:spPr/>
        <p:txBody>
          <a:bodyPr/>
          <a:lstStyle/>
          <a:p>
            <a:r>
              <a:rPr lang="en-US"/>
              <a:t>Autumn School of Digital Humanities, 17-21.10.2022, Palacký University in Olomouc </a:t>
            </a:r>
            <a:endParaRPr lang="en-GB"/>
          </a:p>
        </p:txBody>
      </p:sp>
      <p:sp>
        <p:nvSpPr>
          <p:cNvPr id="7" name="Slide Number Placeholder 6"/>
          <p:cNvSpPr>
            <a:spLocks noGrp="1"/>
          </p:cNvSpPr>
          <p:nvPr>
            <p:ph type="sldNum" sz="quarter" idx="12"/>
          </p:nvPr>
        </p:nvSpPr>
        <p:spPr/>
        <p:txBody>
          <a:bodyPr/>
          <a:lstStyle/>
          <a:p>
            <a:fld id="{6EFB62F3-1771-4196-9AE2-C35AD1FEBA12}" type="slidenum">
              <a:rPr lang="en-GB" smtClean="0"/>
              <a:t>‹#›</a:t>
            </a:fld>
            <a:endParaRPr lang="en-GB"/>
          </a:p>
        </p:txBody>
      </p:sp>
    </p:spTree>
    <p:extLst>
      <p:ext uri="{BB962C8B-B14F-4D97-AF65-F5344CB8AC3E}">
        <p14:creationId xmlns:p14="http://schemas.microsoft.com/office/powerpoint/2010/main" val="408170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E313FF3-67EA-4386-8BE7-FB2C6D1957F4}" type="datetime1">
              <a:rPr lang="en-GB" smtClean="0"/>
              <a:t>25/10/2022</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Autumn School of Digital Humanities, 17-21.10.2022, Palacký University in Olomouc </a:t>
            </a:r>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EFB62F3-1771-4196-9AE2-C35AD1FEBA12}"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6631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bazhum.muzhp.pl/media/files/Studia_Rossica_Gedanensia/Studia_Rossica_Gedanensia-r2014-t1/Studia_Rossica_Gedanensia-r2014-t1-s431-453/Studia_Rossica_Gedanensia-r2014-t1-s431-453.pdf" TargetMode="External"/><Relationship Id="rId4" Type="http://schemas.openxmlformats.org/officeDocument/2006/relationships/hyperlink" Target="http://cwf.ug.edu.pl/ojs/index.php/SRG/article/view/344"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aleph.nkp.cz/F/K5X39AQUVKC11NYTC82E81GI7D5CX7QIGADSII4RA3LRRKL49G-03670?func=file&amp;file_name=find-b&amp;local_base=CNB&amp;CON_LNG=E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cholar.google.com/schhp?hl=pl&amp;as_sdt=0,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ata.bnf.fr/" TargetMode="External"/><Relationship Id="rId2" Type="http://schemas.openxmlformats.org/officeDocument/2006/relationships/hyperlink" Target="https://datos.bne.es/inicio.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29085/978178330216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bibliographienationale.bnf.fr/iso2709/iM5_07/FRBNF40986214.iso2709"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D6B0B0A-D748-4AD9-A38B-6F8C355E4034}"/>
              </a:ext>
            </a:extLst>
          </p:cNvPr>
          <p:cNvSpPr>
            <a:spLocks noGrp="1"/>
          </p:cNvSpPr>
          <p:nvPr>
            <p:ph type="ctrTitle"/>
          </p:nvPr>
        </p:nvSpPr>
        <p:spPr/>
        <p:txBody>
          <a:bodyPr/>
          <a:lstStyle/>
          <a:p>
            <a:endParaRPr lang="en-GB" dirty="0"/>
          </a:p>
        </p:txBody>
      </p:sp>
      <p:sp>
        <p:nvSpPr>
          <p:cNvPr id="6" name="Podtytuł 5">
            <a:extLst>
              <a:ext uri="{FF2B5EF4-FFF2-40B4-BE49-F238E27FC236}">
                <a16:creationId xmlns:a16="http://schemas.microsoft.com/office/drawing/2014/main" id="{E1C138B4-4656-442A-A0BE-7959CE7F5152}"/>
              </a:ext>
            </a:extLst>
          </p:cNvPr>
          <p:cNvSpPr>
            <a:spLocks noGrp="1"/>
          </p:cNvSpPr>
          <p:nvPr>
            <p:ph type="subTitle" idx="1"/>
          </p:nvPr>
        </p:nvSpPr>
        <p:spPr/>
        <p:txBody>
          <a:bodyPr/>
          <a:lstStyle/>
          <a:p>
            <a:endParaRPr lang="en-GB"/>
          </a:p>
        </p:txBody>
      </p:sp>
      <p:sp>
        <p:nvSpPr>
          <p:cNvPr id="4" name="Symbol zastępczy stopki 3">
            <a:extLst>
              <a:ext uri="{FF2B5EF4-FFF2-40B4-BE49-F238E27FC236}">
                <a16:creationId xmlns:a16="http://schemas.microsoft.com/office/drawing/2014/main" id="{AA294A76-B3D1-454E-8757-7FDF8297C8DF}"/>
              </a:ext>
            </a:extLst>
          </p:cNvPr>
          <p:cNvSpPr>
            <a:spLocks noGrp="1"/>
          </p:cNvSpPr>
          <p:nvPr>
            <p:ph type="ftr" sz="quarter" idx="11"/>
          </p:nvPr>
        </p:nvSpPr>
        <p:spPr/>
        <p:txBody>
          <a:bodyPr/>
          <a:lstStyle/>
          <a:p>
            <a:r>
              <a:rPr lang="en-US"/>
              <a:t>Autumn School of Digital Humanities, 17-21.10.2022, Palacký University in Olomouc </a:t>
            </a:r>
            <a:endParaRPr lang="en-GB"/>
          </a:p>
        </p:txBody>
      </p:sp>
      <p:pic>
        <p:nvPicPr>
          <p:cNvPr id="12" name="Obraz 11">
            <a:extLst>
              <a:ext uri="{FF2B5EF4-FFF2-40B4-BE49-F238E27FC236}">
                <a16:creationId xmlns:a16="http://schemas.microsoft.com/office/drawing/2014/main" id="{2321D6BC-806E-48DE-BCEA-951CEE0475A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73586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B03263-87C8-425A-9579-7ED77EFED34E}"/>
              </a:ext>
            </a:extLst>
          </p:cNvPr>
          <p:cNvSpPr>
            <a:spLocks noGrp="1"/>
          </p:cNvSpPr>
          <p:nvPr>
            <p:ph type="title"/>
          </p:nvPr>
        </p:nvSpPr>
        <p:spPr/>
        <p:txBody>
          <a:bodyPr/>
          <a:lstStyle/>
          <a:p>
            <a:r>
              <a:rPr lang="pl-PL" dirty="0"/>
              <a:t>Automatic </a:t>
            </a:r>
            <a:r>
              <a:rPr lang="pl-PL" dirty="0" err="1"/>
              <a:t>indexing</a:t>
            </a:r>
            <a:endParaRPr lang="pl-PL" dirty="0"/>
          </a:p>
        </p:txBody>
      </p:sp>
      <p:pic>
        <p:nvPicPr>
          <p:cNvPr id="4" name="Symbol zastępczy zawartości 3">
            <a:extLst>
              <a:ext uri="{FF2B5EF4-FFF2-40B4-BE49-F238E27FC236}">
                <a16:creationId xmlns:a16="http://schemas.microsoft.com/office/drawing/2014/main" id="{AFF61AEE-1A8B-47E6-BB98-2E483AECCE17}"/>
              </a:ext>
            </a:extLst>
          </p:cNvPr>
          <p:cNvPicPr>
            <a:picLocks noGrp="1" noChangeAspect="1"/>
          </p:cNvPicPr>
          <p:nvPr>
            <p:ph idx="1"/>
          </p:nvPr>
        </p:nvPicPr>
        <p:blipFill rotWithShape="1">
          <a:blip r:embed="rId3"/>
          <a:srcRect l="5375" t="18797" r="53501" b="3426"/>
          <a:stretch/>
        </p:blipFill>
        <p:spPr>
          <a:xfrm>
            <a:off x="244569" y="516990"/>
            <a:ext cx="8654862" cy="4603650"/>
          </a:xfrm>
          <a:prstGeom prst="rect">
            <a:avLst/>
          </a:prstGeom>
        </p:spPr>
      </p:pic>
      <p:sp>
        <p:nvSpPr>
          <p:cNvPr id="5" name="pole tekstowe 4">
            <a:extLst>
              <a:ext uri="{FF2B5EF4-FFF2-40B4-BE49-F238E27FC236}">
                <a16:creationId xmlns:a16="http://schemas.microsoft.com/office/drawing/2014/main" id="{E81F7BD8-ECA6-4FE6-B39F-F3A2545B734B}"/>
              </a:ext>
            </a:extLst>
          </p:cNvPr>
          <p:cNvSpPr txBox="1"/>
          <p:nvPr/>
        </p:nvSpPr>
        <p:spPr>
          <a:xfrm>
            <a:off x="244569" y="5351026"/>
            <a:ext cx="8654862" cy="1231106"/>
          </a:xfrm>
          <a:prstGeom prst="rect">
            <a:avLst/>
          </a:prstGeom>
          <a:noFill/>
        </p:spPr>
        <p:txBody>
          <a:bodyPr wrap="square" rtlCol="0">
            <a:spAutoFit/>
          </a:bodyPr>
          <a:lstStyle/>
          <a:p>
            <a:pPr>
              <a:spcAft>
                <a:spcPts val="600"/>
              </a:spcAft>
            </a:pPr>
            <a:r>
              <a:rPr lang="pl-PL" sz="1600" dirty="0">
                <a:hlinkClick r:id="rId4"/>
              </a:rPr>
              <a:t>http://cwf.ug.edu.pl/ojs/index.php/SRG/article/view/344</a:t>
            </a:r>
            <a:r>
              <a:rPr lang="pl-PL" sz="1600" dirty="0"/>
              <a:t> </a:t>
            </a:r>
          </a:p>
          <a:p>
            <a:pPr>
              <a:spcAft>
                <a:spcPts val="600"/>
              </a:spcAft>
            </a:pPr>
            <a:r>
              <a:rPr lang="pl-PL" sz="1600" dirty="0">
                <a:hlinkClick r:id="rId5"/>
              </a:rPr>
              <a:t>http://bazhum.muzhp.pl/media/files/Studia_Rossica_Gedanensia/Studia_Rossica_Gedanensia-r2014-t1/Studia_Rossica_Gedanensia-r2014-t1-s431-453/Studia_Rossica_Gedanensia-r2014-t1-s431-453.pdf</a:t>
            </a:r>
            <a:endParaRPr lang="pl-PL" sz="1600" dirty="0"/>
          </a:p>
          <a:p>
            <a:pPr>
              <a:spcAft>
                <a:spcPts val="600"/>
              </a:spcAft>
            </a:pPr>
            <a:endParaRPr lang="pl-PL" sz="1600" dirty="0"/>
          </a:p>
        </p:txBody>
      </p:sp>
      <p:sp>
        <p:nvSpPr>
          <p:cNvPr id="3" name="Symbol zastępczy stopki 2">
            <a:extLst>
              <a:ext uri="{FF2B5EF4-FFF2-40B4-BE49-F238E27FC236}">
                <a16:creationId xmlns:a16="http://schemas.microsoft.com/office/drawing/2014/main" id="{528F55A2-46F8-472D-A4F3-BD93561D41B4}"/>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15502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70C431-9DC0-4210-90FD-9D2C5B19ADD7}"/>
              </a:ext>
            </a:extLst>
          </p:cNvPr>
          <p:cNvSpPr>
            <a:spLocks noGrp="1"/>
          </p:cNvSpPr>
          <p:nvPr>
            <p:ph type="title"/>
          </p:nvPr>
        </p:nvSpPr>
        <p:spPr/>
        <p:txBody>
          <a:bodyPr>
            <a:noAutofit/>
          </a:bodyPr>
          <a:lstStyle/>
          <a:p>
            <a:r>
              <a:rPr lang="pl-PL" sz="4000" dirty="0" err="1"/>
              <a:t>Different</a:t>
            </a:r>
            <a:r>
              <a:rPr lang="pl-PL" sz="4000" dirty="0"/>
              <a:t> </a:t>
            </a:r>
            <a:r>
              <a:rPr lang="pl-PL" sz="4000" dirty="0" err="1"/>
              <a:t>types</a:t>
            </a:r>
            <a:r>
              <a:rPr lang="pl-PL" sz="4000" dirty="0"/>
              <a:t> of data </a:t>
            </a:r>
            <a:r>
              <a:rPr lang="pl-PL" sz="4000" dirty="0" err="1"/>
              <a:t>bases</a:t>
            </a:r>
            <a:endParaRPr lang="en-GB" sz="4000" dirty="0"/>
          </a:p>
        </p:txBody>
      </p:sp>
      <p:graphicFrame>
        <p:nvGraphicFramePr>
          <p:cNvPr id="4" name="Symbol zastępczy zawartości 3">
            <a:extLst>
              <a:ext uri="{FF2B5EF4-FFF2-40B4-BE49-F238E27FC236}">
                <a16:creationId xmlns:a16="http://schemas.microsoft.com/office/drawing/2014/main" id="{4092D510-D8BC-401D-8663-06749E33141B}"/>
              </a:ext>
            </a:extLst>
          </p:cNvPr>
          <p:cNvGraphicFramePr>
            <a:graphicFrameLocks noGrp="1"/>
          </p:cNvGraphicFramePr>
          <p:nvPr>
            <p:ph idx="1"/>
            <p:extLst>
              <p:ext uri="{D42A27DB-BD31-4B8C-83A1-F6EECF244321}">
                <p14:modId xmlns:p14="http://schemas.microsoft.com/office/powerpoint/2010/main" val="2528720587"/>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ymbol zastępczy stopki 2">
            <a:extLst>
              <a:ext uri="{FF2B5EF4-FFF2-40B4-BE49-F238E27FC236}">
                <a16:creationId xmlns:a16="http://schemas.microsoft.com/office/drawing/2014/main" id="{2701B014-3FE9-4B0E-8147-C6E5BDD0EB88}"/>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129482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B14F67-2D47-404D-B867-1B63F6F6ED69}"/>
              </a:ext>
            </a:extLst>
          </p:cNvPr>
          <p:cNvSpPr>
            <a:spLocks noGrp="1"/>
          </p:cNvSpPr>
          <p:nvPr>
            <p:ph type="title"/>
          </p:nvPr>
        </p:nvSpPr>
        <p:spPr/>
        <p:txBody>
          <a:bodyPr/>
          <a:lstStyle/>
          <a:p>
            <a:r>
              <a:rPr lang="pl-PL" dirty="0" err="1"/>
              <a:t>Searching</a:t>
            </a:r>
            <a:r>
              <a:rPr lang="pl-PL" dirty="0"/>
              <a:t> </a:t>
            </a:r>
            <a:r>
              <a:rPr lang="pl-PL" dirty="0" err="1"/>
              <a:t>strategies</a:t>
            </a:r>
            <a:endParaRPr lang="en-GB" dirty="0"/>
          </a:p>
        </p:txBody>
      </p:sp>
      <p:graphicFrame>
        <p:nvGraphicFramePr>
          <p:cNvPr id="4" name="Symbol zastępczy zawartości 3">
            <a:extLst>
              <a:ext uri="{FF2B5EF4-FFF2-40B4-BE49-F238E27FC236}">
                <a16:creationId xmlns:a16="http://schemas.microsoft.com/office/drawing/2014/main" id="{D693FB31-222D-4EF8-8C90-F533F3066B66}"/>
              </a:ext>
            </a:extLst>
          </p:cNvPr>
          <p:cNvGraphicFramePr>
            <a:graphicFrameLocks noGrp="1"/>
          </p:cNvGraphicFramePr>
          <p:nvPr>
            <p:ph idx="1"/>
            <p:extLst>
              <p:ext uri="{D42A27DB-BD31-4B8C-83A1-F6EECF244321}">
                <p14:modId xmlns:p14="http://schemas.microsoft.com/office/powerpoint/2010/main" val="3466062954"/>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ymbol zastępczy stopki 2">
            <a:extLst>
              <a:ext uri="{FF2B5EF4-FFF2-40B4-BE49-F238E27FC236}">
                <a16:creationId xmlns:a16="http://schemas.microsoft.com/office/drawing/2014/main" id="{F488EC9C-E1B9-47C9-B991-20687F893035}"/>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285622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EB308E-3EEB-42FA-8405-493B0F04F500}"/>
              </a:ext>
            </a:extLst>
          </p:cNvPr>
          <p:cNvSpPr>
            <a:spLocks noGrp="1"/>
          </p:cNvSpPr>
          <p:nvPr>
            <p:ph type="title"/>
          </p:nvPr>
        </p:nvSpPr>
        <p:spPr/>
        <p:txBody>
          <a:bodyPr/>
          <a:lstStyle/>
          <a:p>
            <a:r>
              <a:rPr lang="pl-PL" b="1" dirty="0" err="1"/>
              <a:t>Examples</a:t>
            </a:r>
            <a:endParaRPr lang="en-GB" b="1" dirty="0"/>
          </a:p>
        </p:txBody>
      </p:sp>
      <p:sp>
        <p:nvSpPr>
          <p:cNvPr id="3" name="Symbol zastępczy zawartości 2">
            <a:extLst>
              <a:ext uri="{FF2B5EF4-FFF2-40B4-BE49-F238E27FC236}">
                <a16:creationId xmlns:a16="http://schemas.microsoft.com/office/drawing/2014/main" id="{777459F0-DF15-4F85-9EF5-B73EDC6CF4CB}"/>
              </a:ext>
            </a:extLst>
          </p:cNvPr>
          <p:cNvSpPr>
            <a:spLocks noGrp="1"/>
          </p:cNvSpPr>
          <p:nvPr>
            <p:ph idx="1"/>
          </p:nvPr>
        </p:nvSpPr>
        <p:spPr>
          <a:xfrm>
            <a:off x="822959" y="1845733"/>
            <a:ext cx="7543801" cy="4355041"/>
          </a:xfrm>
        </p:spPr>
        <p:txBody>
          <a:bodyPr>
            <a:normAutofit/>
          </a:bodyPr>
          <a:lstStyle/>
          <a:p>
            <a:r>
              <a:rPr lang="en-GB" sz="3200" dirty="0">
                <a:hlinkClick r:id="rId3"/>
              </a:rPr>
              <a:t>CNB - </a:t>
            </a:r>
            <a:r>
              <a:rPr lang="en-GB" sz="3200" dirty="0" err="1">
                <a:hlinkClick r:id="rId3"/>
              </a:rPr>
              <a:t>Česká</a:t>
            </a:r>
            <a:r>
              <a:rPr lang="en-GB" sz="3200" dirty="0">
                <a:hlinkClick r:id="rId3"/>
              </a:rPr>
              <a:t> </a:t>
            </a:r>
            <a:r>
              <a:rPr lang="en-GB" sz="3200" dirty="0" err="1">
                <a:hlinkClick r:id="rId3"/>
              </a:rPr>
              <a:t>národní</a:t>
            </a:r>
            <a:r>
              <a:rPr lang="en-GB" sz="3200" dirty="0">
                <a:hlinkClick r:id="rId3"/>
              </a:rPr>
              <a:t> </a:t>
            </a:r>
            <a:r>
              <a:rPr lang="en-GB" sz="3200" dirty="0" err="1">
                <a:hlinkClick r:id="rId3"/>
              </a:rPr>
              <a:t>bibliografie</a:t>
            </a:r>
            <a:r>
              <a:rPr lang="pl-PL" sz="3200" dirty="0"/>
              <a:t>: </a:t>
            </a:r>
          </a:p>
          <a:p>
            <a:pPr lvl="1"/>
            <a:r>
              <a:rPr lang="pl-PL" sz="2800" dirty="0"/>
              <a:t>Basic </a:t>
            </a:r>
            <a:r>
              <a:rPr lang="pl-PL" sz="2800" dirty="0" err="1"/>
              <a:t>search</a:t>
            </a:r>
            <a:endParaRPr lang="pl-PL" sz="2800" dirty="0"/>
          </a:p>
          <a:p>
            <a:pPr lvl="1"/>
            <a:r>
              <a:rPr lang="pl-PL" sz="3200" dirty="0"/>
              <a:t>Advanced </a:t>
            </a:r>
            <a:r>
              <a:rPr lang="pl-PL" sz="3200" dirty="0" err="1"/>
              <a:t>search</a:t>
            </a:r>
            <a:r>
              <a:rPr lang="pl-PL" sz="3200" dirty="0"/>
              <a:t> – </a:t>
            </a:r>
            <a:r>
              <a:rPr lang="pl-PL" sz="3200" dirty="0" err="1"/>
              <a:t>Boolean</a:t>
            </a:r>
            <a:r>
              <a:rPr lang="pl-PL" sz="3200" dirty="0"/>
              <a:t> </a:t>
            </a:r>
            <a:r>
              <a:rPr lang="pl-PL" sz="3200" dirty="0" err="1"/>
              <a:t>operators</a:t>
            </a:r>
            <a:r>
              <a:rPr lang="pl-PL" sz="3200" dirty="0"/>
              <a:t> (AND, OR, NOT)</a:t>
            </a:r>
          </a:p>
          <a:p>
            <a:pPr lvl="1"/>
            <a:r>
              <a:rPr lang="pl-PL" sz="3200" dirty="0" err="1"/>
              <a:t>Browsing</a:t>
            </a:r>
            <a:endParaRPr lang="pl-PL" sz="3200" dirty="0"/>
          </a:p>
          <a:p>
            <a:pPr lvl="1"/>
            <a:r>
              <a:rPr lang="pl-PL" sz="3200" dirty="0">
                <a:effectLst/>
                <a:latin typeface="Calibri" panose="020F0502020204030204" pitchFamily="34" charset="0"/>
                <a:ea typeface="Calibri" panose="020F0502020204030204" pitchFamily="34" charset="0"/>
                <a:cs typeface="Times New Roman" panose="02020603050405020304" pitchFamily="18" charset="0"/>
              </a:rPr>
              <a:t>EBSCO Discovery Service</a:t>
            </a:r>
          </a:p>
          <a:p>
            <a:pPr lvl="2"/>
            <a:r>
              <a:rPr lang="pl-PL" sz="2800" dirty="0" err="1">
                <a:latin typeface="Calibri" panose="020F0502020204030204" pitchFamily="34" charset="0"/>
                <a:cs typeface="Times New Roman" panose="02020603050405020304" pitchFamily="18" charset="0"/>
              </a:rPr>
              <a:t>Facetes</a:t>
            </a:r>
            <a:r>
              <a:rPr lang="pl-PL" sz="2800" dirty="0">
                <a:latin typeface="Calibri" panose="020F0502020204030204" pitchFamily="34" charset="0"/>
                <a:cs typeface="Times New Roman" panose="02020603050405020304" pitchFamily="18" charset="0"/>
              </a:rPr>
              <a:t> </a:t>
            </a:r>
            <a:r>
              <a:rPr lang="pl-PL" sz="2800" dirty="0" err="1">
                <a:latin typeface="Calibri" panose="020F0502020204030204" pitchFamily="34" charset="0"/>
                <a:cs typeface="Times New Roman" panose="02020603050405020304" pitchFamily="18" charset="0"/>
              </a:rPr>
              <a:t>searching</a:t>
            </a:r>
            <a:endParaRPr lang="pl-PL" sz="2800" dirty="0">
              <a:latin typeface="Calibri" panose="020F0502020204030204" pitchFamily="34" charset="0"/>
              <a:cs typeface="Times New Roman" panose="02020603050405020304" pitchFamily="18" charset="0"/>
            </a:endParaRPr>
          </a:p>
          <a:p>
            <a:pPr lvl="1"/>
            <a:r>
              <a:rPr lang="pl-PL" sz="3200" dirty="0">
                <a:latin typeface="Calibri" panose="020F0502020204030204" pitchFamily="34" charset="0"/>
                <a:cs typeface="Times New Roman" panose="02020603050405020304" pitchFamily="18" charset="0"/>
              </a:rPr>
              <a:t>Pearl </a:t>
            </a:r>
            <a:r>
              <a:rPr lang="pl-PL" sz="3200" dirty="0" err="1">
                <a:latin typeface="Calibri" panose="020F0502020204030204" pitchFamily="34" charset="0"/>
                <a:cs typeface="Times New Roman" panose="02020603050405020304" pitchFamily="18" charset="0"/>
              </a:rPr>
              <a:t>growing</a:t>
            </a:r>
            <a:endParaRPr lang="en-GB" sz="3200" dirty="0"/>
          </a:p>
        </p:txBody>
      </p:sp>
      <p:sp>
        <p:nvSpPr>
          <p:cNvPr id="4" name="Symbol zastępczy stopki 3">
            <a:extLst>
              <a:ext uri="{FF2B5EF4-FFF2-40B4-BE49-F238E27FC236}">
                <a16:creationId xmlns:a16="http://schemas.microsoft.com/office/drawing/2014/main" id="{F3FEB437-B1E9-4D4A-B616-F600FE055707}"/>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305578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4F4B46-98ED-4E02-B2DE-793877CBCDEF}"/>
              </a:ext>
            </a:extLst>
          </p:cNvPr>
          <p:cNvSpPr>
            <a:spLocks noGrp="1"/>
          </p:cNvSpPr>
          <p:nvPr>
            <p:ph type="title"/>
          </p:nvPr>
        </p:nvSpPr>
        <p:spPr/>
        <p:txBody>
          <a:bodyPr/>
          <a:lstStyle/>
          <a:p>
            <a:r>
              <a:rPr lang="pl-PL" b="1" dirty="0" err="1"/>
              <a:t>Examples</a:t>
            </a:r>
            <a:endParaRPr lang="en-GB" b="1" dirty="0"/>
          </a:p>
        </p:txBody>
      </p:sp>
      <p:sp>
        <p:nvSpPr>
          <p:cNvPr id="3" name="Symbol zastępczy zawartości 2">
            <a:extLst>
              <a:ext uri="{FF2B5EF4-FFF2-40B4-BE49-F238E27FC236}">
                <a16:creationId xmlns:a16="http://schemas.microsoft.com/office/drawing/2014/main" id="{2B680A53-6A0F-4DB8-B8BD-7B539DD9932E}"/>
              </a:ext>
            </a:extLst>
          </p:cNvPr>
          <p:cNvSpPr>
            <a:spLocks noGrp="1"/>
          </p:cNvSpPr>
          <p:nvPr>
            <p:ph idx="1"/>
          </p:nvPr>
        </p:nvSpPr>
        <p:spPr/>
        <p:txBody>
          <a:bodyPr/>
          <a:lstStyle/>
          <a:p>
            <a:r>
              <a:rPr lang="pl-PL" sz="2800" dirty="0">
                <a:hlinkClick r:id="rId3"/>
              </a:rPr>
              <a:t>Google Scholar</a:t>
            </a:r>
            <a:endParaRPr lang="pl-PL" sz="2800" dirty="0"/>
          </a:p>
          <a:p>
            <a:pPr lvl="1"/>
            <a:r>
              <a:rPr lang="pl-PL" dirty="0"/>
              <a:t>Basic </a:t>
            </a:r>
            <a:r>
              <a:rPr lang="pl-PL" dirty="0" err="1"/>
              <a:t>search</a:t>
            </a:r>
            <a:endParaRPr lang="pl-PL" dirty="0"/>
          </a:p>
          <a:p>
            <a:pPr lvl="1"/>
            <a:r>
              <a:rPr lang="pl-PL" dirty="0" err="1"/>
              <a:t>Citation</a:t>
            </a:r>
            <a:r>
              <a:rPr lang="pl-PL" dirty="0"/>
              <a:t> </a:t>
            </a:r>
            <a:r>
              <a:rPr lang="pl-PL" dirty="0" err="1"/>
              <a:t>indexing</a:t>
            </a:r>
            <a:r>
              <a:rPr lang="pl-PL" dirty="0"/>
              <a:t> </a:t>
            </a:r>
            <a:r>
              <a:rPr lang="pl-PL" dirty="0" err="1"/>
              <a:t>strategy</a:t>
            </a:r>
            <a:endParaRPr lang="en-GB" dirty="0"/>
          </a:p>
        </p:txBody>
      </p:sp>
      <p:sp>
        <p:nvSpPr>
          <p:cNvPr id="4" name="Symbol zastępczy stopki 3">
            <a:extLst>
              <a:ext uri="{FF2B5EF4-FFF2-40B4-BE49-F238E27FC236}">
                <a16:creationId xmlns:a16="http://schemas.microsoft.com/office/drawing/2014/main" id="{3E484F4F-FA93-4487-A560-B00C45A3765C}"/>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767646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E5DF82-3D65-415E-B93C-F4F60E93D3EB}"/>
              </a:ext>
            </a:extLst>
          </p:cNvPr>
          <p:cNvSpPr>
            <a:spLocks noGrp="1"/>
          </p:cNvSpPr>
          <p:nvPr>
            <p:ph type="title"/>
          </p:nvPr>
        </p:nvSpPr>
        <p:spPr/>
        <p:txBody>
          <a:bodyPr/>
          <a:lstStyle/>
          <a:p>
            <a:r>
              <a:rPr lang="pl-PL" b="1" dirty="0"/>
              <a:t>Using </a:t>
            </a:r>
            <a:r>
              <a:rPr lang="pl-PL" b="1" dirty="0" err="1"/>
              <a:t>metadata</a:t>
            </a:r>
            <a:r>
              <a:rPr lang="pl-PL" b="1" dirty="0"/>
              <a:t> in </a:t>
            </a:r>
            <a:r>
              <a:rPr lang="pl-PL" b="1" dirty="0" err="1"/>
              <a:t>bibliography</a:t>
            </a:r>
            <a:r>
              <a:rPr lang="pl-PL" b="1" dirty="0"/>
              <a:t> </a:t>
            </a:r>
            <a:r>
              <a:rPr lang="pl-PL" b="1" dirty="0" err="1"/>
              <a:t>managers</a:t>
            </a:r>
            <a:endParaRPr lang="en-GB" b="1" dirty="0"/>
          </a:p>
        </p:txBody>
      </p:sp>
      <p:sp>
        <p:nvSpPr>
          <p:cNvPr id="3" name="Symbol zastępczy zawartości 2">
            <a:extLst>
              <a:ext uri="{FF2B5EF4-FFF2-40B4-BE49-F238E27FC236}">
                <a16:creationId xmlns:a16="http://schemas.microsoft.com/office/drawing/2014/main" id="{B2F0B5CC-B977-4BC2-8714-0053FA7C84A9}"/>
              </a:ext>
            </a:extLst>
          </p:cNvPr>
          <p:cNvSpPr>
            <a:spLocks noGrp="1"/>
          </p:cNvSpPr>
          <p:nvPr>
            <p:ph idx="1"/>
          </p:nvPr>
        </p:nvSpPr>
        <p:spPr/>
        <p:txBody>
          <a:bodyPr>
            <a:normAutofit/>
          </a:bodyPr>
          <a:lstStyle/>
          <a:p>
            <a:r>
              <a:rPr lang="pl-PL" sz="3200" b="1" u="sng" dirty="0" err="1"/>
              <a:t>Zotero</a:t>
            </a:r>
            <a:endParaRPr lang="pl-PL" sz="3200" b="1" u="sng" dirty="0"/>
          </a:p>
          <a:p>
            <a:r>
              <a:rPr lang="pl-PL" sz="3200" dirty="0" err="1"/>
              <a:t>EndNote</a:t>
            </a:r>
            <a:endParaRPr lang="pl-PL" sz="3200" dirty="0"/>
          </a:p>
          <a:p>
            <a:r>
              <a:rPr lang="pl-PL" sz="3200" dirty="0" err="1"/>
              <a:t>Mendeley</a:t>
            </a:r>
            <a:endParaRPr lang="en-GB" sz="3200" dirty="0"/>
          </a:p>
        </p:txBody>
      </p:sp>
      <p:sp>
        <p:nvSpPr>
          <p:cNvPr id="4" name="Symbol zastępczy stopki 3">
            <a:extLst>
              <a:ext uri="{FF2B5EF4-FFF2-40B4-BE49-F238E27FC236}">
                <a16:creationId xmlns:a16="http://schemas.microsoft.com/office/drawing/2014/main" id="{BC1D3310-92B1-4215-BC59-33F33770DB2C}"/>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2078469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F3CAC3-FD46-4BBF-9D93-4CE6EACB0365}"/>
              </a:ext>
            </a:extLst>
          </p:cNvPr>
          <p:cNvSpPr>
            <a:spLocks noGrp="1"/>
          </p:cNvSpPr>
          <p:nvPr>
            <p:ph type="title"/>
          </p:nvPr>
        </p:nvSpPr>
        <p:spPr/>
        <p:txBody>
          <a:bodyPr/>
          <a:lstStyle/>
          <a:p>
            <a:r>
              <a:rPr lang="pl-PL" dirty="0" err="1"/>
              <a:t>Metadata</a:t>
            </a:r>
            <a:r>
              <a:rPr lang="pl-PL" dirty="0"/>
              <a:t> and </a:t>
            </a:r>
            <a:r>
              <a:rPr lang="pl-PL" dirty="0" err="1"/>
              <a:t>Linked</a:t>
            </a:r>
            <a:r>
              <a:rPr lang="pl-PL" dirty="0"/>
              <a:t> Open Data</a:t>
            </a:r>
            <a:endParaRPr lang="en-GB" dirty="0"/>
          </a:p>
        </p:txBody>
      </p:sp>
      <p:sp>
        <p:nvSpPr>
          <p:cNvPr id="4" name="Symbol zastępczy stopki 3">
            <a:extLst>
              <a:ext uri="{FF2B5EF4-FFF2-40B4-BE49-F238E27FC236}">
                <a16:creationId xmlns:a16="http://schemas.microsoft.com/office/drawing/2014/main" id="{FA453102-5251-4333-B4B7-05E04AB7079E}"/>
              </a:ext>
            </a:extLst>
          </p:cNvPr>
          <p:cNvSpPr>
            <a:spLocks noGrp="1"/>
          </p:cNvSpPr>
          <p:nvPr>
            <p:ph type="ftr" sz="quarter" idx="11"/>
          </p:nvPr>
        </p:nvSpPr>
        <p:spPr/>
        <p:txBody>
          <a:bodyPr/>
          <a:lstStyle/>
          <a:p>
            <a:r>
              <a:rPr lang="en-US"/>
              <a:t>Autumn School of Digital Humanities, 17-21.10.2022, Palacký University in Olomouc </a:t>
            </a:r>
            <a:endParaRPr lang="en-GB"/>
          </a:p>
        </p:txBody>
      </p:sp>
      <p:pic>
        <p:nvPicPr>
          <p:cNvPr id="1026" name="Picture 2">
            <a:extLst>
              <a:ext uri="{FF2B5EF4-FFF2-40B4-BE49-F238E27FC236}">
                <a16:creationId xmlns:a16="http://schemas.microsoft.com/office/drawing/2014/main" id="{5A13C3D2-43A6-4ED2-8C8A-501CA4024F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325" y="3103245"/>
            <a:ext cx="7543800" cy="150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7EDD8A-1F47-4DD7-BCEF-B38B4CB8442A}"/>
              </a:ext>
            </a:extLst>
          </p:cNvPr>
          <p:cNvSpPr>
            <a:spLocks noGrp="1"/>
          </p:cNvSpPr>
          <p:nvPr>
            <p:ph type="title"/>
          </p:nvPr>
        </p:nvSpPr>
        <p:spPr/>
        <p:txBody>
          <a:bodyPr/>
          <a:lstStyle/>
          <a:p>
            <a:r>
              <a:rPr lang="pl-PL" dirty="0" err="1"/>
              <a:t>Metadata</a:t>
            </a:r>
            <a:r>
              <a:rPr lang="pl-PL" dirty="0"/>
              <a:t> and </a:t>
            </a:r>
            <a:r>
              <a:rPr lang="pl-PL" dirty="0" err="1"/>
              <a:t>Linked</a:t>
            </a:r>
            <a:r>
              <a:rPr lang="pl-PL" dirty="0"/>
              <a:t> Open Data</a:t>
            </a:r>
            <a:endParaRPr lang="en-GB" dirty="0"/>
          </a:p>
        </p:txBody>
      </p:sp>
      <p:sp>
        <p:nvSpPr>
          <p:cNvPr id="3" name="Symbol zastępczy zawartości 2">
            <a:extLst>
              <a:ext uri="{FF2B5EF4-FFF2-40B4-BE49-F238E27FC236}">
                <a16:creationId xmlns:a16="http://schemas.microsoft.com/office/drawing/2014/main" id="{C4BEE5EF-0725-4372-8A92-3D4F89FB8E69}"/>
              </a:ext>
            </a:extLst>
          </p:cNvPr>
          <p:cNvSpPr>
            <a:spLocks noGrp="1"/>
          </p:cNvSpPr>
          <p:nvPr>
            <p:ph idx="1"/>
          </p:nvPr>
        </p:nvSpPr>
        <p:spPr/>
        <p:txBody>
          <a:bodyPr>
            <a:normAutofit/>
          </a:bodyPr>
          <a:lstStyle/>
          <a:p>
            <a:r>
              <a:rPr lang="pl-PL" sz="3200" dirty="0" err="1"/>
              <a:t>National</a:t>
            </a:r>
            <a:r>
              <a:rPr lang="pl-PL" sz="3200" dirty="0"/>
              <a:t> </a:t>
            </a:r>
            <a:r>
              <a:rPr lang="pl-PL" sz="3200" dirty="0" err="1"/>
              <a:t>libraries</a:t>
            </a:r>
            <a:r>
              <a:rPr lang="pl-PL" sz="3200" dirty="0"/>
              <a:t>:</a:t>
            </a:r>
          </a:p>
          <a:p>
            <a:pPr lvl="1"/>
            <a:r>
              <a:rPr lang="pl-PL" sz="2800" dirty="0"/>
              <a:t>Biblioteca </a:t>
            </a:r>
            <a:r>
              <a:rPr lang="pl-PL" sz="2800" dirty="0" err="1"/>
              <a:t>Nacionale</a:t>
            </a:r>
            <a:r>
              <a:rPr lang="pl-PL" sz="2800" dirty="0"/>
              <a:t> de </a:t>
            </a:r>
            <a:r>
              <a:rPr lang="pl-PL" sz="2800" dirty="0" err="1"/>
              <a:t>España</a:t>
            </a:r>
            <a:r>
              <a:rPr lang="pl-PL" sz="2800" dirty="0"/>
              <a:t> - </a:t>
            </a:r>
            <a:r>
              <a:rPr lang="en-GB" sz="2800" dirty="0">
                <a:hlinkClick r:id="rId2"/>
              </a:rPr>
              <a:t>https://datos.bne.es/inicio.html</a:t>
            </a:r>
            <a:r>
              <a:rPr lang="pl-PL" sz="2800" dirty="0"/>
              <a:t> </a:t>
            </a:r>
          </a:p>
          <a:p>
            <a:pPr lvl="1"/>
            <a:r>
              <a:rPr lang="pl-PL" sz="2800" dirty="0" err="1"/>
              <a:t>Bibliothèque</a:t>
            </a:r>
            <a:r>
              <a:rPr lang="pl-PL" sz="2800" dirty="0"/>
              <a:t> </a:t>
            </a:r>
            <a:r>
              <a:rPr lang="pl-PL" sz="2800" dirty="0" err="1"/>
              <a:t>nationale</a:t>
            </a:r>
            <a:r>
              <a:rPr lang="pl-PL" sz="2800" dirty="0"/>
              <a:t> de France - </a:t>
            </a:r>
            <a:r>
              <a:rPr lang="pl-PL" sz="2800" dirty="0">
                <a:hlinkClick r:id="rId3"/>
              </a:rPr>
              <a:t>https://data.bnf.fr/</a:t>
            </a:r>
            <a:r>
              <a:rPr lang="pl-PL" sz="2800" dirty="0"/>
              <a:t> </a:t>
            </a:r>
            <a:endParaRPr lang="en-GB" sz="2800" dirty="0"/>
          </a:p>
        </p:txBody>
      </p:sp>
      <p:sp>
        <p:nvSpPr>
          <p:cNvPr id="4" name="Symbol zastępczy stopki 3">
            <a:extLst>
              <a:ext uri="{FF2B5EF4-FFF2-40B4-BE49-F238E27FC236}">
                <a16:creationId xmlns:a16="http://schemas.microsoft.com/office/drawing/2014/main" id="{F91AB853-0E83-4D18-B4BA-C44FDEDB9603}"/>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25871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4932EEB-6671-493B-AEED-AC14EBD93EBA}"/>
              </a:ext>
            </a:extLst>
          </p:cNvPr>
          <p:cNvPicPr>
            <a:picLocks noChangeAspect="1"/>
          </p:cNvPicPr>
          <p:nvPr/>
        </p:nvPicPr>
        <p:blipFill rotWithShape="1">
          <a:blip r:embed="rId3"/>
          <a:srcRect l="714"/>
          <a:stretch/>
        </p:blipFill>
        <p:spPr>
          <a:xfrm>
            <a:off x="0" y="499783"/>
            <a:ext cx="9144000" cy="5900579"/>
          </a:xfrm>
          <a:prstGeom prst="rect">
            <a:avLst/>
          </a:prstGeom>
        </p:spPr>
      </p:pic>
      <p:sp>
        <p:nvSpPr>
          <p:cNvPr id="2" name="Symbol zastępczy stopki 1">
            <a:extLst>
              <a:ext uri="{FF2B5EF4-FFF2-40B4-BE49-F238E27FC236}">
                <a16:creationId xmlns:a16="http://schemas.microsoft.com/office/drawing/2014/main" id="{D202DC5B-46FC-4EE0-AB9D-1250E2FF741E}"/>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300284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C23992C-6482-428F-B2E3-F0D5218ACC7D}"/>
              </a:ext>
            </a:extLst>
          </p:cNvPr>
          <p:cNvSpPr>
            <a:spLocks noGrp="1"/>
          </p:cNvSpPr>
          <p:nvPr>
            <p:ph type="ctrTitle"/>
          </p:nvPr>
        </p:nvSpPr>
        <p:spPr>
          <a:xfrm>
            <a:off x="822960" y="758952"/>
            <a:ext cx="7543800" cy="3892168"/>
          </a:xfrm>
        </p:spPr>
        <p:txBody>
          <a:bodyPr>
            <a:normAutofit/>
          </a:bodyPr>
          <a:lstStyle/>
          <a:p>
            <a:r>
              <a:rPr lang="en-GB" sz="6800" b="1" dirty="0">
                <a:effectLst/>
                <a:latin typeface="Calibri" panose="020F0502020204030204" pitchFamily="34" charset="0"/>
                <a:ea typeface="Calibri" panose="020F0502020204030204" pitchFamily="34" charset="0"/>
                <a:cs typeface="Times New Roman" panose="02020603050405020304" pitchFamily="18" charset="0"/>
              </a:rPr>
              <a:t>The role of metadata in digital information retrieval</a:t>
            </a:r>
            <a:endParaRPr lang="en-GB" sz="6800" dirty="0"/>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odtytuł 2">
            <a:extLst>
              <a:ext uri="{FF2B5EF4-FFF2-40B4-BE49-F238E27FC236}">
                <a16:creationId xmlns:a16="http://schemas.microsoft.com/office/drawing/2014/main" id="{12EA351C-DAD5-48A1-A833-AF32E588220C}"/>
              </a:ext>
            </a:extLst>
          </p:cNvPr>
          <p:cNvSpPr>
            <a:spLocks noGrp="1"/>
          </p:cNvSpPr>
          <p:nvPr>
            <p:ph type="subTitle" idx="1"/>
          </p:nvPr>
        </p:nvSpPr>
        <p:spPr>
          <a:xfrm>
            <a:off x="825038" y="5225240"/>
            <a:ext cx="7543800" cy="1143000"/>
          </a:xfrm>
        </p:spPr>
        <p:txBody>
          <a:bodyPr>
            <a:normAutofit fontScale="85000" lnSpcReduction="20000"/>
          </a:bodyPr>
          <a:lstStyle/>
          <a:p>
            <a:r>
              <a:rPr lang="pl-PL" dirty="0">
                <a:solidFill>
                  <a:srgbClr val="FFFFFF"/>
                </a:solidFill>
              </a:rPr>
              <a:t>Dr Dorota Siwecka</a:t>
            </a:r>
          </a:p>
          <a:p>
            <a:r>
              <a:rPr lang="pl-PL" dirty="0" err="1">
                <a:solidFill>
                  <a:srgbClr val="FFFFFF"/>
                </a:solidFill>
              </a:rPr>
              <a:t>Institute</a:t>
            </a:r>
            <a:r>
              <a:rPr lang="pl-PL" dirty="0">
                <a:solidFill>
                  <a:srgbClr val="FFFFFF"/>
                </a:solidFill>
              </a:rPr>
              <a:t> of </a:t>
            </a:r>
            <a:r>
              <a:rPr lang="pl-PL" dirty="0" err="1">
                <a:solidFill>
                  <a:srgbClr val="FFFFFF"/>
                </a:solidFill>
              </a:rPr>
              <a:t>Informationa</a:t>
            </a:r>
            <a:r>
              <a:rPr lang="pl-PL" dirty="0">
                <a:solidFill>
                  <a:srgbClr val="FFFFFF"/>
                </a:solidFill>
              </a:rPr>
              <a:t> and Media </a:t>
            </a:r>
            <a:r>
              <a:rPr lang="pl-PL" dirty="0" err="1">
                <a:solidFill>
                  <a:srgbClr val="FFFFFF"/>
                </a:solidFill>
              </a:rPr>
              <a:t>Studies</a:t>
            </a:r>
            <a:endParaRPr lang="pl-PL" dirty="0">
              <a:solidFill>
                <a:srgbClr val="FFFFFF"/>
              </a:solidFill>
            </a:endParaRPr>
          </a:p>
          <a:p>
            <a:r>
              <a:rPr lang="pl-PL" dirty="0">
                <a:solidFill>
                  <a:srgbClr val="FFFFFF"/>
                </a:solidFill>
              </a:rPr>
              <a:t>University of Wrocław</a:t>
            </a:r>
            <a:endParaRPr lang="en-GB" dirty="0">
              <a:solidFill>
                <a:srgbClr val="FFFFFF"/>
              </a:solidFill>
            </a:endParaRP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ymbol zastępczy stopki 3">
            <a:extLst>
              <a:ext uri="{FF2B5EF4-FFF2-40B4-BE49-F238E27FC236}">
                <a16:creationId xmlns:a16="http://schemas.microsoft.com/office/drawing/2014/main" id="{E1CA931F-AA7E-4D70-B532-5BE6C8035D9B}"/>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288913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F02A13-63AC-4E2B-AE2E-C91B34B24294}"/>
              </a:ext>
            </a:extLst>
          </p:cNvPr>
          <p:cNvSpPr>
            <a:spLocks noGrp="1"/>
          </p:cNvSpPr>
          <p:nvPr>
            <p:ph type="title"/>
          </p:nvPr>
        </p:nvSpPr>
        <p:spPr/>
        <p:txBody>
          <a:bodyPr/>
          <a:lstStyle/>
          <a:p>
            <a:r>
              <a:rPr lang="pl-PL" dirty="0"/>
              <a:t>Plan</a:t>
            </a:r>
            <a:endParaRPr lang="en-GB" dirty="0"/>
          </a:p>
        </p:txBody>
      </p:sp>
      <p:sp>
        <p:nvSpPr>
          <p:cNvPr id="3" name="Symbol zastępczy zawartości 2">
            <a:extLst>
              <a:ext uri="{FF2B5EF4-FFF2-40B4-BE49-F238E27FC236}">
                <a16:creationId xmlns:a16="http://schemas.microsoft.com/office/drawing/2014/main" id="{BAD7AFD3-A354-49EE-918E-B19CA2C36BA4}"/>
              </a:ext>
            </a:extLst>
          </p:cNvPr>
          <p:cNvSpPr>
            <a:spLocks noGrp="1"/>
          </p:cNvSpPr>
          <p:nvPr>
            <p:ph idx="1"/>
          </p:nvPr>
        </p:nvSpPr>
        <p:spPr/>
        <p:txBody>
          <a:bodyPr/>
          <a:lstStyle/>
          <a:p>
            <a:pPr marL="457200" indent="-457200">
              <a:buFont typeface="+mj-lt"/>
              <a:buAutoNum type="arabicPeriod"/>
            </a:pPr>
            <a:r>
              <a:rPr lang="pl-PL" dirty="0" err="1"/>
              <a:t>Purpouse</a:t>
            </a:r>
            <a:r>
              <a:rPr lang="pl-PL" dirty="0"/>
              <a:t> of </a:t>
            </a:r>
            <a:r>
              <a:rPr lang="pl-PL" dirty="0" err="1"/>
              <a:t>Metadata</a:t>
            </a:r>
            <a:endParaRPr lang="pl-PL" dirty="0"/>
          </a:p>
          <a:p>
            <a:pPr marL="457200" indent="-457200">
              <a:buFont typeface="+mj-lt"/>
              <a:buAutoNum type="arabicPeriod"/>
            </a:pPr>
            <a:r>
              <a:rPr lang="pl-PL" dirty="0" err="1"/>
              <a:t>Controlled</a:t>
            </a:r>
            <a:r>
              <a:rPr lang="pl-PL" dirty="0"/>
              <a:t> </a:t>
            </a:r>
            <a:r>
              <a:rPr lang="pl-PL" dirty="0" err="1"/>
              <a:t>vocabulary</a:t>
            </a:r>
            <a:r>
              <a:rPr lang="pl-PL" dirty="0"/>
              <a:t>, </a:t>
            </a:r>
            <a:r>
              <a:rPr lang="pl-PL" dirty="0" err="1"/>
              <a:t>free</a:t>
            </a:r>
            <a:r>
              <a:rPr lang="pl-PL" dirty="0"/>
              <a:t> </a:t>
            </a:r>
            <a:r>
              <a:rPr lang="pl-PL" dirty="0" err="1"/>
              <a:t>keywords</a:t>
            </a:r>
            <a:r>
              <a:rPr lang="pl-PL" dirty="0"/>
              <a:t> and </a:t>
            </a:r>
            <a:r>
              <a:rPr lang="pl-PL" dirty="0" err="1"/>
              <a:t>folksonomy</a:t>
            </a:r>
            <a:endParaRPr lang="pl-PL" dirty="0"/>
          </a:p>
          <a:p>
            <a:pPr marL="457200" indent="-457200">
              <a:buFont typeface="+mj-lt"/>
              <a:buAutoNum type="arabicPeriod"/>
            </a:pPr>
            <a:r>
              <a:rPr lang="pl-PL" dirty="0"/>
              <a:t>Library </a:t>
            </a:r>
            <a:r>
              <a:rPr lang="pl-PL" dirty="0" err="1"/>
              <a:t>catalogues</a:t>
            </a:r>
            <a:r>
              <a:rPr lang="pl-PL" dirty="0"/>
              <a:t> and </a:t>
            </a:r>
            <a:r>
              <a:rPr lang="pl-PL" dirty="0" err="1"/>
              <a:t>bibliographies</a:t>
            </a:r>
            <a:r>
              <a:rPr lang="pl-PL" dirty="0"/>
              <a:t> vs. </a:t>
            </a:r>
            <a:r>
              <a:rPr lang="pl-PL" dirty="0" err="1"/>
              <a:t>discovery</a:t>
            </a:r>
            <a:r>
              <a:rPr lang="pl-PL" dirty="0"/>
              <a:t> services and </a:t>
            </a:r>
            <a:r>
              <a:rPr lang="pl-PL" dirty="0" err="1"/>
              <a:t>other</a:t>
            </a:r>
            <a:r>
              <a:rPr lang="pl-PL" dirty="0"/>
              <a:t> </a:t>
            </a:r>
            <a:r>
              <a:rPr lang="pl-PL" dirty="0" err="1"/>
              <a:t>search</a:t>
            </a:r>
            <a:r>
              <a:rPr lang="pl-PL" dirty="0"/>
              <a:t> </a:t>
            </a:r>
            <a:r>
              <a:rPr lang="pl-PL" dirty="0" err="1"/>
              <a:t>engines</a:t>
            </a:r>
            <a:endParaRPr lang="pl-PL" dirty="0"/>
          </a:p>
          <a:p>
            <a:pPr marL="457200" indent="-457200">
              <a:buFont typeface="+mj-lt"/>
              <a:buAutoNum type="arabicPeriod"/>
            </a:pPr>
            <a:r>
              <a:rPr lang="pl-PL" dirty="0" err="1"/>
              <a:t>Searching</a:t>
            </a:r>
            <a:r>
              <a:rPr lang="pl-PL" dirty="0"/>
              <a:t> </a:t>
            </a:r>
            <a:r>
              <a:rPr lang="pl-PL" dirty="0" err="1"/>
              <a:t>strategies</a:t>
            </a:r>
            <a:endParaRPr lang="pl-PL" dirty="0"/>
          </a:p>
          <a:p>
            <a:pPr marL="457200" indent="-457200">
              <a:buFont typeface="+mj-lt"/>
              <a:buAutoNum type="arabicPeriod"/>
            </a:pPr>
            <a:r>
              <a:rPr lang="pl-PL" dirty="0" err="1"/>
              <a:t>Examples</a:t>
            </a:r>
            <a:endParaRPr lang="pl-PL" dirty="0"/>
          </a:p>
          <a:p>
            <a:pPr marL="457200" indent="-457200">
              <a:buFont typeface="+mj-lt"/>
              <a:buAutoNum type="arabicPeriod"/>
            </a:pPr>
            <a:r>
              <a:rPr lang="pl-PL" dirty="0"/>
              <a:t>Using </a:t>
            </a:r>
            <a:r>
              <a:rPr lang="pl-PL" dirty="0" err="1"/>
              <a:t>metadata</a:t>
            </a:r>
            <a:r>
              <a:rPr lang="pl-PL" dirty="0"/>
              <a:t> in </a:t>
            </a:r>
            <a:r>
              <a:rPr lang="pl-PL" dirty="0" err="1"/>
              <a:t>bibliography</a:t>
            </a:r>
            <a:r>
              <a:rPr lang="pl-PL" dirty="0"/>
              <a:t> </a:t>
            </a:r>
            <a:r>
              <a:rPr lang="pl-PL" dirty="0" err="1"/>
              <a:t>managers</a:t>
            </a:r>
            <a:endParaRPr lang="pl-PL" dirty="0"/>
          </a:p>
          <a:p>
            <a:pPr marL="457200" indent="-457200">
              <a:buFont typeface="+mj-lt"/>
              <a:buAutoNum type="arabicPeriod"/>
            </a:pPr>
            <a:endParaRPr lang="en-GB" dirty="0"/>
          </a:p>
        </p:txBody>
      </p:sp>
      <p:sp>
        <p:nvSpPr>
          <p:cNvPr id="4" name="Symbol zastępczy stopki 3">
            <a:extLst>
              <a:ext uri="{FF2B5EF4-FFF2-40B4-BE49-F238E27FC236}">
                <a16:creationId xmlns:a16="http://schemas.microsoft.com/office/drawing/2014/main" id="{00652D05-3AD3-4CB9-AD30-A1358B4A01BA}"/>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237082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13FF69-5A15-45BB-B6B6-6D5AB729FD47}"/>
              </a:ext>
            </a:extLst>
          </p:cNvPr>
          <p:cNvSpPr>
            <a:spLocks noGrp="1"/>
          </p:cNvSpPr>
          <p:nvPr>
            <p:ph type="title"/>
          </p:nvPr>
        </p:nvSpPr>
        <p:spPr/>
        <p:txBody>
          <a:bodyPr/>
          <a:lstStyle/>
          <a:p>
            <a:r>
              <a:rPr lang="pl-PL" dirty="0"/>
              <a:t>1. </a:t>
            </a:r>
            <a:r>
              <a:rPr lang="pl-PL" dirty="0" err="1"/>
              <a:t>Purpouse</a:t>
            </a:r>
            <a:r>
              <a:rPr lang="pl-PL" dirty="0"/>
              <a:t> of </a:t>
            </a:r>
            <a:r>
              <a:rPr lang="pl-PL" dirty="0" err="1"/>
              <a:t>Metadata</a:t>
            </a:r>
            <a:endParaRPr lang="en-GB" dirty="0"/>
          </a:p>
        </p:txBody>
      </p:sp>
      <p:sp>
        <p:nvSpPr>
          <p:cNvPr id="3" name="Symbol zastępczy zawartości 2">
            <a:extLst>
              <a:ext uri="{FF2B5EF4-FFF2-40B4-BE49-F238E27FC236}">
                <a16:creationId xmlns:a16="http://schemas.microsoft.com/office/drawing/2014/main" id="{333490E5-CD10-4E0C-BE18-EACE26B37246}"/>
              </a:ext>
            </a:extLst>
          </p:cNvPr>
          <p:cNvSpPr>
            <a:spLocks noGrp="1"/>
          </p:cNvSpPr>
          <p:nvPr>
            <p:ph idx="1"/>
          </p:nvPr>
        </p:nvSpPr>
        <p:spPr/>
        <p:txBody>
          <a:bodyPr>
            <a:normAutofit/>
          </a:bodyPr>
          <a:lstStyle/>
          <a:p>
            <a:pPr marL="911225" indent="-514350">
              <a:lnSpc>
                <a:spcPct val="107000"/>
              </a:lnSpc>
              <a:buFont typeface="+mj-lt"/>
              <a:buAutoNum type="alphaU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Resource identification and description</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p>
            <a:pPr marL="911225" indent="-514350">
              <a:lnSpc>
                <a:spcPct val="107000"/>
              </a:lnSpc>
              <a:buFont typeface="+mj-lt"/>
              <a:buAutoNum type="alphaUcPeriod"/>
            </a:pPr>
            <a:r>
              <a:rPr lang="pl-PL" sz="2800" dirty="0" err="1">
                <a:effectLst/>
                <a:latin typeface="Calibri" panose="020F0502020204030204" pitchFamily="34" charset="0"/>
                <a:ea typeface="Calibri" panose="020F0502020204030204" pitchFamily="34" charset="0"/>
                <a:cs typeface="Times New Roman" panose="02020603050405020304" pitchFamily="18" charset="0"/>
              </a:rPr>
              <a:t>Retrieving</a:t>
            </a:r>
            <a:r>
              <a:rPr lang="pl-PL" sz="2800" dirty="0">
                <a:effectLst/>
                <a:latin typeface="Calibri" panose="020F0502020204030204" pitchFamily="34" charset="0"/>
                <a:ea typeface="Calibri" panose="020F0502020204030204" pitchFamily="34" charset="0"/>
                <a:cs typeface="Times New Roman" panose="02020603050405020304" pitchFamily="18" charset="0"/>
              </a:rPr>
              <a:t> </a:t>
            </a:r>
            <a:r>
              <a:rPr lang="pl-PL" sz="2800" dirty="0" err="1">
                <a:effectLst/>
                <a:latin typeface="Calibri" panose="020F0502020204030204" pitchFamily="34" charset="0"/>
                <a:ea typeface="Calibri" panose="020F0502020204030204" pitchFamily="34" charset="0"/>
                <a:cs typeface="Times New Roman" panose="02020603050405020304" pitchFamily="18" charset="0"/>
              </a:rPr>
              <a:t>information</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p>
            <a:pPr marL="911225" indent="-514350">
              <a:lnSpc>
                <a:spcPct val="107000"/>
              </a:lnSpc>
              <a:buFont typeface="+mj-lt"/>
              <a:buAutoNum type="alphaU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Managing information</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p>
            <a:pPr marL="911225" indent="-514350">
              <a:lnSpc>
                <a:spcPct val="107000"/>
              </a:lnSpc>
              <a:buFont typeface="+mj-lt"/>
              <a:buAutoNum type="alphaU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Managing intellectual property rights</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p>
            <a:pPr marL="911225" indent="-514350">
              <a:lnSpc>
                <a:spcPct val="107000"/>
              </a:lnSpc>
              <a:buFont typeface="+mj-lt"/>
              <a:buAutoNum type="alphaU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Supporting e-commerce and e-government</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p>
            <a:pPr marL="911225" indent="-514350">
              <a:lnSpc>
                <a:spcPct val="107000"/>
              </a:lnSpc>
              <a:spcAft>
                <a:spcPts val="800"/>
              </a:spcAft>
              <a:buFont typeface="+mj-lt"/>
              <a:buAutoNum type="alphaU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Information governance</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ole tekstowe 3">
            <a:extLst>
              <a:ext uri="{FF2B5EF4-FFF2-40B4-BE49-F238E27FC236}">
                <a16:creationId xmlns:a16="http://schemas.microsoft.com/office/drawing/2014/main" id="{7D49DB69-D649-488C-A63C-13E38B00985A}"/>
              </a:ext>
            </a:extLst>
          </p:cNvPr>
          <p:cNvSpPr txBox="1"/>
          <p:nvPr/>
        </p:nvSpPr>
        <p:spPr>
          <a:xfrm>
            <a:off x="328612" y="5673572"/>
            <a:ext cx="8486775" cy="923330"/>
          </a:xfrm>
          <a:prstGeom prst="rect">
            <a:avLst/>
          </a:prstGeom>
          <a:noFill/>
        </p:spPr>
        <p:txBody>
          <a:bodyPr wrap="square" rtlCol="0">
            <a:spAutoFit/>
          </a:bodyPr>
          <a:lstStyle/>
          <a:p>
            <a:r>
              <a:rPr lang="en-US" dirty="0">
                <a:effectLst/>
              </a:rPr>
              <a:t>Haynes, D. (2018). </a:t>
            </a:r>
            <a:r>
              <a:rPr lang="en-US" i="1" dirty="0">
                <a:effectLst/>
              </a:rPr>
              <a:t>Metadata for Information Management and Retrieval: Understanding metadata and its use</a:t>
            </a:r>
            <a:r>
              <a:rPr lang="en-US" dirty="0">
                <a:effectLst/>
              </a:rPr>
              <a:t>. Facet. </a:t>
            </a:r>
            <a:r>
              <a:rPr lang="en-US" dirty="0">
                <a:effectLst/>
                <a:hlinkClick r:id="rId3"/>
              </a:rPr>
              <a:t>https://doi.org/10.29085/9781783302161</a:t>
            </a:r>
            <a:endParaRPr lang="en-US" dirty="0">
              <a:effectLst/>
            </a:endParaRPr>
          </a:p>
          <a:p>
            <a:endParaRPr lang="en-GB" dirty="0"/>
          </a:p>
        </p:txBody>
      </p:sp>
      <p:sp>
        <p:nvSpPr>
          <p:cNvPr id="5" name="Symbol zastępczy stopki 4">
            <a:extLst>
              <a:ext uri="{FF2B5EF4-FFF2-40B4-BE49-F238E27FC236}">
                <a16:creationId xmlns:a16="http://schemas.microsoft.com/office/drawing/2014/main" id="{F7EF5223-A153-480B-8E8F-FE2B8F379060}"/>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25954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0D4881-E0D4-4716-B2BD-0D2CE65E433B}"/>
              </a:ext>
            </a:extLst>
          </p:cNvPr>
          <p:cNvSpPr>
            <a:spLocks noGrp="1"/>
          </p:cNvSpPr>
          <p:nvPr>
            <p:ph type="title"/>
          </p:nvPr>
        </p:nvSpPr>
        <p:spPr/>
        <p:txBody>
          <a:bodyPr>
            <a:normAutofit/>
          </a:bodyPr>
          <a:lstStyle/>
          <a:p>
            <a:r>
              <a:rPr lang="pl-PL" dirty="0"/>
              <a:t>2. </a:t>
            </a:r>
            <a:r>
              <a:rPr lang="pl-PL" dirty="0" err="1"/>
              <a:t>Controlled</a:t>
            </a:r>
            <a:r>
              <a:rPr lang="pl-PL" dirty="0"/>
              <a:t> </a:t>
            </a:r>
            <a:r>
              <a:rPr lang="pl-PL" dirty="0" err="1"/>
              <a:t>vocabulary</a:t>
            </a:r>
            <a:r>
              <a:rPr lang="pl-PL" dirty="0"/>
              <a:t>, </a:t>
            </a:r>
            <a:r>
              <a:rPr lang="pl-PL" dirty="0" err="1"/>
              <a:t>free</a:t>
            </a:r>
            <a:r>
              <a:rPr lang="pl-PL" dirty="0"/>
              <a:t> </a:t>
            </a:r>
            <a:r>
              <a:rPr lang="pl-PL" dirty="0" err="1"/>
              <a:t>keywords</a:t>
            </a:r>
            <a:r>
              <a:rPr lang="pl-PL" dirty="0"/>
              <a:t> and </a:t>
            </a:r>
            <a:r>
              <a:rPr lang="pl-PL" dirty="0" err="1"/>
              <a:t>folksonomy</a:t>
            </a:r>
            <a:endParaRPr lang="en-GB" dirty="0"/>
          </a:p>
        </p:txBody>
      </p:sp>
      <p:graphicFrame>
        <p:nvGraphicFramePr>
          <p:cNvPr id="4" name="Symbol zastępczy zawartości 3">
            <a:extLst>
              <a:ext uri="{FF2B5EF4-FFF2-40B4-BE49-F238E27FC236}">
                <a16:creationId xmlns:a16="http://schemas.microsoft.com/office/drawing/2014/main" id="{602E525C-28A7-413A-B60E-4B79F1381BB4}"/>
              </a:ext>
            </a:extLst>
          </p:cNvPr>
          <p:cNvGraphicFramePr>
            <a:graphicFrameLocks noGrp="1"/>
          </p:cNvGraphicFramePr>
          <p:nvPr>
            <p:ph idx="1"/>
            <p:extLst>
              <p:ext uri="{D42A27DB-BD31-4B8C-83A1-F6EECF244321}">
                <p14:modId xmlns:p14="http://schemas.microsoft.com/office/powerpoint/2010/main" val="60978410"/>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ymbol zastępczy stopki 2">
            <a:extLst>
              <a:ext uri="{FF2B5EF4-FFF2-40B4-BE49-F238E27FC236}">
                <a16:creationId xmlns:a16="http://schemas.microsoft.com/office/drawing/2014/main" id="{12242288-7DBF-424E-A017-8F46A7617773}"/>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166739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3" name="Tytuł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pl-PL" altLang="pl-PL" dirty="0" err="1">
                <a:solidFill>
                  <a:schemeClr val="accent1"/>
                </a:solidFill>
              </a:rPr>
              <a:t>Subject</a:t>
            </a:r>
            <a:r>
              <a:rPr lang="pl-PL" altLang="pl-PL" dirty="0">
                <a:solidFill>
                  <a:schemeClr val="accent1"/>
                </a:solidFill>
              </a:rPr>
              <a:t> </a:t>
            </a:r>
            <a:r>
              <a:rPr lang="pl-PL" altLang="pl-PL" dirty="0" err="1">
                <a:solidFill>
                  <a:schemeClr val="accent1"/>
                </a:solidFill>
              </a:rPr>
              <a:t>headings</a:t>
            </a:r>
            <a:endParaRPr lang="pl-PL" altLang="pl-PL" dirty="0">
              <a:solidFill>
                <a:schemeClr val="accent1"/>
              </a:solidFill>
            </a:endParaRP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l="12994" t="36412" r="30299" b="37187"/>
          <a:stretch>
            <a:fillRect/>
          </a:stretch>
        </p:blipFill>
        <p:spPr bwMode="auto">
          <a:xfrm>
            <a:off x="395288" y="1484313"/>
            <a:ext cx="83534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l="14166" t="46501" r="44479" b="35042"/>
          <a:stretch>
            <a:fillRect/>
          </a:stretch>
        </p:blipFill>
        <p:spPr bwMode="auto">
          <a:xfrm>
            <a:off x="395288" y="1844675"/>
            <a:ext cx="84788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l="13580" t="46516" r="44493" b="27036"/>
          <a:stretch>
            <a:fillRect/>
          </a:stretch>
        </p:blipFill>
        <p:spPr bwMode="auto">
          <a:xfrm>
            <a:off x="822325" y="1268413"/>
            <a:ext cx="7775575"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Documents and Settings\Marcin\Pulpit\skany\SAVE0015.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8813" y="138113"/>
            <a:ext cx="6243637"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ipsa 9"/>
          <p:cNvSpPr/>
          <p:nvPr/>
        </p:nvSpPr>
        <p:spPr>
          <a:xfrm>
            <a:off x="3306763" y="4567238"/>
            <a:ext cx="3281362" cy="488950"/>
          </a:xfrm>
          <a:prstGeom prst="ellips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l-P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1" name="Picture 2" descr="C:\Documents and Settings\Marcin\Pulpit\skany\SAVE0014.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7063" y="-30163"/>
            <a:ext cx="6253162"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ChangeArrowheads="1"/>
          </p:cNvSpPr>
          <p:nvPr/>
        </p:nvSpPr>
        <p:spPr bwMode="auto">
          <a:xfrm>
            <a:off x="215900" y="1884363"/>
            <a:ext cx="8748713" cy="3416300"/>
          </a:xfrm>
          <a:prstGeom prst="rect">
            <a:avLst/>
          </a:prstGeom>
          <a:solidFill>
            <a:schemeClr val="bg1"/>
          </a:solidFill>
          <a:ln w="9525">
            <a:solidFill>
              <a:schemeClr val="tx1"/>
            </a:solidFill>
            <a:miter lim="800000"/>
            <a:headEnd/>
            <a:tailE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l-PL" altLang="pl-PL" b="1">
                <a:solidFill>
                  <a:srgbClr val="000000"/>
                </a:solidFill>
                <a:latin typeface="Arial" panose="020B0604020202020204" pitchFamily="34" charset="0"/>
              </a:rPr>
              <a:t>Stasiuk</a:t>
            </a:r>
            <a:r>
              <a:rPr lang="pl-PL" altLang="pl-PL">
                <a:latin typeface="Arial" panose="020B0604020202020204" pitchFamily="34" charset="0"/>
              </a:rPr>
              <a:t>, </a:t>
            </a:r>
            <a:r>
              <a:rPr lang="pl-PL" altLang="pl-PL" b="1">
                <a:solidFill>
                  <a:srgbClr val="000000"/>
                </a:solidFill>
                <a:latin typeface="Arial" panose="020B0604020202020204" pitchFamily="34" charset="0"/>
              </a:rPr>
              <a:t>Andrzej</a:t>
            </a:r>
            <a:r>
              <a:rPr lang="pl-PL" altLang="pl-PL">
                <a:latin typeface="Arial" panose="020B0604020202020204" pitchFamily="34" charset="0"/>
              </a:rPr>
              <a:t> (1960-....)</a:t>
            </a:r>
            <a:br>
              <a:rPr lang="pl-PL" altLang="pl-PL">
                <a:latin typeface="Arial" panose="020B0604020202020204" pitchFamily="34" charset="0"/>
              </a:rPr>
            </a:br>
            <a:r>
              <a:rPr lang="pl-PL" altLang="pl-PL" b="1">
                <a:latin typeface="Arial" panose="020B0604020202020204" pitchFamily="34" charset="0"/>
              </a:rPr>
              <a:t>Sur la route de Babadag</a:t>
            </a:r>
            <a:r>
              <a:rPr lang="pl-PL" altLang="pl-PL">
                <a:latin typeface="Arial" panose="020B0604020202020204" pitchFamily="34" charset="0"/>
              </a:rPr>
              <a:t> [Texte imprimé] / </a:t>
            </a:r>
            <a:r>
              <a:rPr lang="pl-PL" altLang="pl-PL" b="1">
                <a:solidFill>
                  <a:srgbClr val="000000"/>
                </a:solidFill>
                <a:latin typeface="Arial" panose="020B0604020202020204" pitchFamily="34" charset="0"/>
              </a:rPr>
              <a:t>Andrzej</a:t>
            </a:r>
            <a:r>
              <a:rPr lang="pl-PL" altLang="pl-PL">
                <a:latin typeface="Arial" panose="020B0604020202020204" pitchFamily="34" charset="0"/>
              </a:rPr>
              <a:t> </a:t>
            </a:r>
            <a:r>
              <a:rPr lang="pl-PL" altLang="pl-PL" b="1">
                <a:solidFill>
                  <a:srgbClr val="000000"/>
                </a:solidFill>
                <a:latin typeface="Arial" panose="020B0604020202020204" pitchFamily="34" charset="0"/>
              </a:rPr>
              <a:t>Stasiuk</a:t>
            </a:r>
            <a:r>
              <a:rPr lang="pl-PL" altLang="pl-PL">
                <a:latin typeface="Arial" panose="020B0604020202020204" pitchFamily="34" charset="0"/>
              </a:rPr>
              <a:t> ; traduit du polonais par Małgorzata Maliszewska. - [Paris] : C. Bourgois, DL 2007 (61-Lonrai : Normandie roto impr.) - 1 vol. (363 p.) : couv. ill. ; 20 cm.</a:t>
            </a:r>
            <a:br>
              <a:rPr lang="pl-PL" altLang="pl-PL">
                <a:latin typeface="Arial" panose="020B0604020202020204" pitchFamily="34" charset="0"/>
              </a:rPr>
            </a:br>
            <a:r>
              <a:rPr lang="pl-PL" altLang="pl-PL" i="1">
                <a:latin typeface="Arial" panose="020B0604020202020204" pitchFamily="34" charset="0"/>
              </a:rPr>
              <a:t>Titre original : </a:t>
            </a:r>
            <a:r>
              <a:rPr lang="pl-PL" altLang="pl-PL">
                <a:latin typeface="Arial" panose="020B0604020202020204" pitchFamily="34" charset="0"/>
              </a:rPr>
              <a:t>Jadąc do Babadag. - DLE-20070222-9662. - 914.045 6 (21) . - ISBN 978-2-267-01904-9 (br.) : 26 EUR. - EAN 9782267019049.</a:t>
            </a:r>
            <a:br>
              <a:rPr lang="pl-PL" altLang="pl-PL">
                <a:latin typeface="Arial" panose="020B0604020202020204" pitchFamily="34" charset="0"/>
              </a:rPr>
            </a:br>
            <a:r>
              <a:rPr lang="pl-PL" altLang="pl-PL">
                <a:latin typeface="Arial" panose="020B0604020202020204" pitchFamily="34" charset="0"/>
              </a:rPr>
              <a:t>Europe centrale -- Descriptions et voyages -- 1990-....</a:t>
            </a:r>
            <a:br>
              <a:rPr lang="pl-PL" altLang="pl-PL">
                <a:latin typeface="Arial" panose="020B0604020202020204" pitchFamily="34" charset="0"/>
              </a:rPr>
            </a:br>
            <a:r>
              <a:rPr lang="pl-PL" altLang="pl-PL">
                <a:latin typeface="Arial" panose="020B0604020202020204" pitchFamily="34" charset="0"/>
              </a:rPr>
              <a:t>Balkans -- Descriptions et voyages -- 1990-....</a:t>
            </a:r>
            <a:br>
              <a:rPr lang="pl-PL" altLang="pl-PL">
                <a:latin typeface="Arial" panose="020B0604020202020204" pitchFamily="34" charset="0"/>
              </a:rPr>
            </a:br>
            <a:br>
              <a:rPr lang="pl-PL" altLang="pl-PL">
                <a:latin typeface="Arial" panose="020B0604020202020204" pitchFamily="34" charset="0"/>
              </a:rPr>
            </a:br>
            <a:r>
              <a:rPr lang="pl-PL" altLang="pl-PL" b="1">
                <a:latin typeface="Arial" panose="020B0604020202020204" pitchFamily="34" charset="0"/>
              </a:rPr>
              <a:t>BN 40986214 </a:t>
            </a:r>
            <a:r>
              <a:rPr lang="pl-PL" altLang="pl-PL" b="1">
                <a:latin typeface="Arial" panose="020B0604020202020204" pitchFamily="34" charset="0"/>
                <a:hlinkClick r:id="rId8"/>
              </a:rPr>
              <a:t>   </a:t>
            </a:r>
            <a:r>
              <a:rPr lang="pl-PL" altLang="pl-PL" sz="700" b="1">
                <a:latin typeface="Arial" panose="020B0604020202020204" pitchFamily="34" charset="0"/>
              </a:rPr>
              <a:t> </a:t>
            </a:r>
            <a:r>
              <a:rPr lang="pl-PL" altLang="pl-PL" b="1">
                <a:latin typeface="Arial" panose="020B0604020202020204" pitchFamily="34" charset="0"/>
              </a:rPr>
              <a:t> </a:t>
            </a:r>
            <a:br>
              <a:rPr lang="pl-PL" altLang="pl-PL" b="1">
                <a:latin typeface="Arial" panose="020B0604020202020204" pitchFamily="34" charset="0"/>
              </a:rPr>
            </a:br>
            <a:r>
              <a:rPr lang="pl-PL" altLang="pl-PL" b="1">
                <a:latin typeface="Arial" panose="020B0604020202020204" pitchFamily="34" charset="0"/>
              </a:rPr>
              <a:t>07-12085</a:t>
            </a:r>
            <a:r>
              <a:rPr lang="pl-PL" altLang="pl-PL">
                <a:latin typeface="Arial" panose="020B0604020202020204" pitchFamily="34" charset="0"/>
              </a:rPr>
              <a:t> </a:t>
            </a:r>
            <a:br>
              <a:rPr lang="pl-PL" altLang="pl-PL" b="1">
                <a:latin typeface="Arial" panose="020B0604020202020204" pitchFamily="34" charset="0"/>
              </a:rPr>
            </a:br>
            <a:endParaRPr lang="pl-PL" altLang="pl-PL" b="1">
              <a:latin typeface="Arial" panose="020B0604020202020204" pitchFamily="34" charset="0"/>
            </a:endParaRPr>
          </a:p>
        </p:txBody>
      </p:sp>
      <p:pic>
        <p:nvPicPr>
          <p:cNvPr id="14" name="Picture 4"/>
          <p:cNvPicPr>
            <a:picLocks noChangeAspect="1" noChangeArrowheads="1"/>
          </p:cNvPicPr>
          <p:nvPr/>
        </p:nvPicPr>
        <p:blipFill>
          <a:blip r:embed="rId9">
            <a:extLst>
              <a:ext uri="{28A0092B-C50C-407E-A947-70E740481C1C}">
                <a14:useLocalDpi xmlns:a14="http://schemas.microsoft.com/office/drawing/2010/main" val="0"/>
              </a:ext>
            </a:extLst>
          </a:blip>
          <a:srcRect l="11810" t="28059" r="11406" b="44629"/>
          <a:stretch>
            <a:fillRect/>
          </a:stretch>
        </p:blipFill>
        <p:spPr bwMode="auto">
          <a:xfrm>
            <a:off x="179388" y="1182688"/>
            <a:ext cx="87137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stopki 1">
            <a:extLst>
              <a:ext uri="{FF2B5EF4-FFF2-40B4-BE49-F238E27FC236}">
                <a16:creationId xmlns:a16="http://schemas.microsoft.com/office/drawing/2014/main" id="{5EBA8BF3-8029-4DD0-B92A-6989B10E41AB}"/>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7586" name="Picture 2" descr="D:\skany2013\IMG1.jpg"/>
          <p:cNvPicPr>
            <a:picLocks noChangeAspect="1" noChangeArrowheads="1"/>
          </p:cNvPicPr>
          <p:nvPr/>
        </p:nvPicPr>
        <p:blipFill>
          <a:blip r:embed="rId3">
            <a:extLst>
              <a:ext uri="{28A0092B-C50C-407E-A947-70E740481C1C}">
                <a14:useLocalDpi xmlns:a14="http://schemas.microsoft.com/office/drawing/2010/main" val="0"/>
              </a:ext>
            </a:extLst>
          </a:blip>
          <a:srcRect t="32603" b="64583"/>
          <a:stretch>
            <a:fillRect/>
          </a:stretch>
        </p:blipFill>
        <p:spPr bwMode="auto">
          <a:xfrm>
            <a:off x="285750" y="2214563"/>
            <a:ext cx="83581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a 2"/>
          <p:cNvSpPr/>
          <p:nvPr/>
        </p:nvSpPr>
        <p:spPr>
          <a:xfrm>
            <a:off x="2524125" y="2428875"/>
            <a:ext cx="547688" cy="428625"/>
          </a:xfrm>
          <a:prstGeom prst="ellips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
        <p:nvSpPr>
          <p:cNvPr id="4" name="Elipsa 3"/>
          <p:cNvSpPr/>
          <p:nvPr/>
        </p:nvSpPr>
        <p:spPr>
          <a:xfrm>
            <a:off x="3429000" y="2428875"/>
            <a:ext cx="714375" cy="428625"/>
          </a:xfrm>
          <a:prstGeom prst="ellips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
        <p:nvSpPr>
          <p:cNvPr id="6" name="Elipsa 5"/>
          <p:cNvSpPr/>
          <p:nvPr/>
        </p:nvSpPr>
        <p:spPr>
          <a:xfrm>
            <a:off x="4475163" y="2428875"/>
            <a:ext cx="454025" cy="428625"/>
          </a:xfrm>
          <a:prstGeom prst="ellips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
        <p:nvSpPr>
          <p:cNvPr id="7" name="Elipsa 6"/>
          <p:cNvSpPr/>
          <p:nvPr/>
        </p:nvSpPr>
        <p:spPr>
          <a:xfrm>
            <a:off x="5359400" y="2425700"/>
            <a:ext cx="850900" cy="431800"/>
          </a:xfrm>
          <a:prstGeom prst="ellips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
        <p:nvSpPr>
          <p:cNvPr id="8" name="Elipsa 7"/>
          <p:cNvSpPr/>
          <p:nvPr/>
        </p:nvSpPr>
        <p:spPr>
          <a:xfrm>
            <a:off x="2921000" y="2428875"/>
            <a:ext cx="431800" cy="390525"/>
          </a:xfrm>
          <a:prstGeom prst="ellips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
        <p:nvSpPr>
          <p:cNvPr id="67592" name="pole tekstowe 8"/>
          <p:cNvSpPr txBox="1">
            <a:spLocks noChangeArrowheads="1"/>
          </p:cNvSpPr>
          <p:nvPr/>
        </p:nvSpPr>
        <p:spPr bwMode="auto">
          <a:xfrm>
            <a:off x="2214563" y="3929063"/>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l-PL" altLang="pl-PL" sz="2000" dirty="0" err="1">
                <a:latin typeface="Arial" panose="020B0604020202020204" pitchFamily="34" charset="0"/>
              </a:rPr>
              <a:t>man</a:t>
            </a:r>
            <a:r>
              <a:rPr lang="pl-PL" altLang="pl-PL" sz="2000" dirty="0">
                <a:latin typeface="Arial" panose="020B0604020202020204" pitchFamily="34" charset="0"/>
              </a:rPr>
              <a:t>,  </a:t>
            </a:r>
            <a:r>
              <a:rPr lang="pl-PL" altLang="pl-PL" sz="2000" dirty="0" err="1">
                <a:latin typeface="Arial" panose="020B0604020202020204" pitchFamily="34" charset="0"/>
              </a:rPr>
              <a:t>see</a:t>
            </a:r>
            <a:r>
              <a:rPr lang="pl-PL" altLang="pl-PL" sz="2000" dirty="0">
                <a:latin typeface="Arial" panose="020B0604020202020204" pitchFamily="34" charset="0"/>
              </a:rPr>
              <a:t>,  </a:t>
            </a:r>
            <a:r>
              <a:rPr lang="pl-PL" altLang="pl-PL" sz="2000" dirty="0" err="1">
                <a:latin typeface="Arial" panose="020B0604020202020204" pitchFamily="34" charset="0"/>
              </a:rPr>
              <a:t>pyramid</a:t>
            </a:r>
            <a:r>
              <a:rPr lang="pl-PL" altLang="pl-PL" sz="2000" dirty="0">
                <a:latin typeface="Arial" panose="020B0604020202020204" pitchFamily="34" charset="0"/>
              </a:rPr>
              <a:t>,  </a:t>
            </a:r>
            <a:r>
              <a:rPr lang="pl-PL" altLang="pl-PL" sz="2000" dirty="0" err="1">
                <a:latin typeface="Arial" panose="020B0604020202020204" pitchFamily="34" charset="0"/>
              </a:rPr>
              <a:t>hill</a:t>
            </a:r>
            <a:r>
              <a:rPr lang="pl-PL" altLang="pl-PL" sz="2000" dirty="0">
                <a:latin typeface="Arial" panose="020B0604020202020204" pitchFamily="34" charset="0"/>
              </a:rPr>
              <a:t>,  </a:t>
            </a:r>
            <a:r>
              <a:rPr lang="pl-PL" altLang="pl-PL" sz="2000" dirty="0" err="1">
                <a:latin typeface="Arial" panose="020B0604020202020204" pitchFamily="34" charset="0"/>
              </a:rPr>
              <a:t>telescope</a:t>
            </a:r>
            <a:endParaRPr lang="pl-PL" altLang="pl-PL" sz="2000" dirty="0">
              <a:latin typeface="Arial" panose="020B0604020202020204" pitchFamily="34" charset="0"/>
            </a:endParaRPr>
          </a:p>
        </p:txBody>
      </p:sp>
      <p:sp>
        <p:nvSpPr>
          <p:cNvPr id="9" name="Tytuł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pl-PL" altLang="pl-PL" dirty="0">
                <a:solidFill>
                  <a:schemeClr val="accent1"/>
                </a:solidFill>
              </a:rPr>
              <a:t>Słowa kluczowe</a:t>
            </a:r>
          </a:p>
        </p:txBody>
      </p:sp>
      <p:sp>
        <p:nvSpPr>
          <p:cNvPr id="10" name="pole tekstowe 5"/>
          <p:cNvSpPr txBox="1">
            <a:spLocks noChangeArrowheads="1"/>
          </p:cNvSpPr>
          <p:nvPr/>
        </p:nvSpPr>
        <p:spPr bwMode="auto">
          <a:xfrm>
            <a:off x="1108076" y="5661248"/>
            <a:ext cx="7535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r" eaLnBrk="1" hangingPunct="1">
              <a:spcBef>
                <a:spcPct val="0"/>
              </a:spcBef>
              <a:buClrTx/>
              <a:buSzTx/>
              <a:buFontTx/>
              <a:buNone/>
            </a:pPr>
            <a:r>
              <a:rPr lang="pl-PL" altLang="pl-PL" sz="1600" dirty="0"/>
              <a:t>[Za: A. </a:t>
            </a:r>
            <a:r>
              <a:rPr lang="pl-PL" altLang="pl-PL" sz="1600" dirty="0" err="1"/>
              <a:t>Vickery</a:t>
            </a:r>
            <a:r>
              <a:rPr lang="pl-PL" altLang="pl-PL" sz="1600" dirty="0"/>
              <a:t>, B. </a:t>
            </a:r>
            <a:r>
              <a:rPr lang="pl-PL" altLang="pl-PL" sz="1600" dirty="0" err="1"/>
              <a:t>Vickery</a:t>
            </a:r>
            <a:r>
              <a:rPr lang="pl-PL" altLang="pl-PL" sz="1600" dirty="0"/>
              <a:t>, </a:t>
            </a:r>
            <a:r>
              <a:rPr lang="pl-PL" altLang="pl-PL" sz="1600" i="1" dirty="0"/>
              <a:t>Information Science in </a:t>
            </a:r>
            <a:r>
              <a:rPr lang="pl-PL" altLang="pl-PL" sz="1600" i="1" dirty="0" err="1"/>
              <a:t>Theory</a:t>
            </a:r>
            <a:r>
              <a:rPr lang="pl-PL" altLang="pl-PL" sz="1600" i="1" dirty="0"/>
              <a:t> and </a:t>
            </a:r>
            <a:r>
              <a:rPr lang="pl-PL" altLang="pl-PL" sz="1600" i="1" dirty="0" err="1"/>
              <a:t>Practice</a:t>
            </a:r>
            <a:r>
              <a:rPr lang="pl-PL" altLang="pl-PL" sz="1600" i="1" dirty="0"/>
              <a:t>,</a:t>
            </a:r>
            <a:r>
              <a:rPr lang="pl-PL" altLang="pl-PL" sz="1600" dirty="0"/>
              <a:t> 3 </a:t>
            </a:r>
            <a:r>
              <a:rPr lang="pl-PL" altLang="pl-PL" sz="1600" dirty="0" err="1"/>
              <a:t>Aufl</a:t>
            </a:r>
            <a:r>
              <a:rPr lang="pl-PL" altLang="pl-PL" sz="1600" dirty="0"/>
              <a:t>., </a:t>
            </a:r>
            <a:r>
              <a:rPr lang="pl-PL" altLang="pl-PL" sz="1600" dirty="0" err="1"/>
              <a:t>Muenchen</a:t>
            </a:r>
            <a:r>
              <a:rPr lang="pl-PL" altLang="pl-PL" sz="1600" dirty="0"/>
              <a:t> : </a:t>
            </a:r>
            <a:r>
              <a:rPr lang="pl-PL" altLang="pl-PL" sz="1600" dirty="0" err="1"/>
              <a:t>Saur</a:t>
            </a:r>
            <a:r>
              <a:rPr lang="pl-PL" altLang="pl-PL" sz="1600" dirty="0"/>
              <a:t>, 2004]</a:t>
            </a:r>
          </a:p>
        </p:txBody>
      </p:sp>
      <p:sp>
        <p:nvSpPr>
          <p:cNvPr id="2" name="Symbol zastępczy stopki 1">
            <a:extLst>
              <a:ext uri="{FF2B5EF4-FFF2-40B4-BE49-F238E27FC236}">
                <a16:creationId xmlns:a16="http://schemas.microsoft.com/office/drawing/2014/main" id="{6BC916DD-C5C7-408B-8EE4-56826E79F9EC}"/>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67592"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179388" y="504825"/>
            <a:ext cx="8748712" cy="692150"/>
          </a:xfrm>
        </p:spPr>
        <p:txBody>
          <a:bodyPr>
            <a:noAutofit/>
          </a:bodyPr>
          <a:lstStyle/>
          <a:p>
            <a:pPr algn="ctr" eaLnBrk="1" fontAlgn="auto" hangingPunct="1">
              <a:spcAft>
                <a:spcPts val="0"/>
              </a:spcAft>
              <a:defRPr/>
            </a:pPr>
            <a:r>
              <a:rPr lang="pl-PL" sz="4000" dirty="0">
                <a:solidFill>
                  <a:schemeClr val="accent1">
                    <a:tint val="88000"/>
                    <a:satMod val="150000"/>
                  </a:schemeClr>
                </a:solidFill>
              </a:rPr>
              <a:t>Słowa kluczowe</a:t>
            </a:r>
          </a:p>
        </p:txBody>
      </p:sp>
      <p:pic>
        <p:nvPicPr>
          <p:cNvPr id="5" name="Picture 2" descr="D:\skany2013\IMG1.jpg"/>
          <p:cNvPicPr>
            <a:picLocks noChangeAspect="1" noChangeArrowheads="1"/>
          </p:cNvPicPr>
          <p:nvPr/>
        </p:nvPicPr>
        <p:blipFill>
          <a:blip r:embed="rId3">
            <a:extLst>
              <a:ext uri="{28A0092B-C50C-407E-A947-70E740481C1C}">
                <a14:useLocalDpi xmlns:a14="http://schemas.microsoft.com/office/drawing/2010/main" val="0"/>
              </a:ext>
            </a:extLst>
          </a:blip>
          <a:srcRect l="26134" t="45834" r="45505" b="44791"/>
          <a:stretch>
            <a:fillRect/>
          </a:stretch>
        </p:blipFill>
        <p:spPr bwMode="auto">
          <a:xfrm>
            <a:off x="611188" y="1557338"/>
            <a:ext cx="3744912" cy="1868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descr="D:\skany2013\IMG1.jpg"/>
          <p:cNvPicPr>
            <a:picLocks noChangeAspect="1" noChangeArrowheads="1"/>
          </p:cNvPicPr>
          <p:nvPr/>
        </p:nvPicPr>
        <p:blipFill>
          <a:blip r:embed="rId3">
            <a:extLst>
              <a:ext uri="{28A0092B-C50C-407E-A947-70E740481C1C}">
                <a14:useLocalDpi xmlns:a14="http://schemas.microsoft.com/office/drawing/2010/main" val="0"/>
              </a:ext>
            </a:extLst>
          </a:blip>
          <a:srcRect l="55994" t="44872" r="17484" b="47864"/>
          <a:stretch>
            <a:fillRect/>
          </a:stretch>
        </p:blipFill>
        <p:spPr bwMode="auto">
          <a:xfrm>
            <a:off x="4500563" y="1557338"/>
            <a:ext cx="4103687" cy="1876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D:\skany2013\IMG1.jpg"/>
          <p:cNvPicPr>
            <a:picLocks noChangeAspect="1" noChangeArrowheads="1"/>
          </p:cNvPicPr>
          <p:nvPr/>
        </p:nvPicPr>
        <p:blipFill>
          <a:blip r:embed="rId3">
            <a:extLst>
              <a:ext uri="{28A0092B-C50C-407E-A947-70E740481C1C}">
                <a14:useLocalDpi xmlns:a14="http://schemas.microsoft.com/office/drawing/2010/main" val="0"/>
              </a:ext>
            </a:extLst>
          </a:blip>
          <a:srcRect l="25620" t="55096" r="50294" b="36459"/>
          <a:stretch>
            <a:fillRect/>
          </a:stretch>
        </p:blipFill>
        <p:spPr bwMode="auto">
          <a:xfrm>
            <a:off x="611188" y="3673475"/>
            <a:ext cx="3744912" cy="1911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 descr="D:\skany2013\IMG1.jpg"/>
          <p:cNvPicPr>
            <a:picLocks noChangeAspect="1" noChangeArrowheads="1"/>
          </p:cNvPicPr>
          <p:nvPr/>
        </p:nvPicPr>
        <p:blipFill>
          <a:blip r:embed="rId3">
            <a:extLst>
              <a:ext uri="{28A0092B-C50C-407E-A947-70E740481C1C}">
                <a14:useLocalDpi xmlns:a14="http://schemas.microsoft.com/office/drawing/2010/main" val="0"/>
              </a:ext>
            </a:extLst>
          </a:blip>
          <a:srcRect l="51007" t="55667" r="20297" b="36494"/>
          <a:stretch>
            <a:fillRect/>
          </a:stretch>
        </p:blipFill>
        <p:spPr bwMode="auto">
          <a:xfrm>
            <a:off x="4500563" y="3673475"/>
            <a:ext cx="4103687" cy="1911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Symbol zastępczy stopki 2">
            <a:extLst>
              <a:ext uri="{FF2B5EF4-FFF2-40B4-BE49-F238E27FC236}">
                <a16:creationId xmlns:a16="http://schemas.microsoft.com/office/drawing/2014/main" id="{7F2E6E80-F764-41DD-9695-98F25780B802}"/>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1504857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B42AFB-987D-4C79-AF89-C181D629CE9B}"/>
              </a:ext>
            </a:extLst>
          </p:cNvPr>
          <p:cNvSpPr>
            <a:spLocks noGrp="1"/>
          </p:cNvSpPr>
          <p:nvPr>
            <p:ph type="title"/>
          </p:nvPr>
        </p:nvSpPr>
        <p:spPr/>
        <p:txBody>
          <a:bodyPr/>
          <a:lstStyle/>
          <a:p>
            <a:r>
              <a:rPr lang="pl-PL" dirty="0" err="1"/>
              <a:t>Keywords</a:t>
            </a:r>
            <a:r>
              <a:rPr lang="pl-PL" dirty="0"/>
              <a:t> from </a:t>
            </a:r>
            <a:r>
              <a:rPr lang="pl-PL" dirty="0" err="1"/>
              <a:t>authors</a:t>
            </a:r>
            <a:endParaRPr lang="pl-PL" dirty="0"/>
          </a:p>
        </p:txBody>
      </p:sp>
      <p:graphicFrame>
        <p:nvGraphicFramePr>
          <p:cNvPr id="4" name="Symbol zastępczy zawartości 3">
            <a:extLst>
              <a:ext uri="{FF2B5EF4-FFF2-40B4-BE49-F238E27FC236}">
                <a16:creationId xmlns:a16="http://schemas.microsoft.com/office/drawing/2014/main" id="{1D547B18-E4F6-438E-AE98-9401C310FB95}"/>
              </a:ext>
            </a:extLst>
          </p:cNvPr>
          <p:cNvGraphicFramePr>
            <a:graphicFrameLocks noGrp="1"/>
          </p:cNvGraphicFramePr>
          <p:nvPr>
            <p:ph idx="1"/>
          </p:nvPr>
        </p:nvGraphicFramePr>
        <p:xfrm>
          <a:off x="457200" y="1628800"/>
          <a:ext cx="8229600" cy="495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ymbol zastępczy stopki 2">
            <a:extLst>
              <a:ext uri="{FF2B5EF4-FFF2-40B4-BE49-F238E27FC236}">
                <a16:creationId xmlns:a16="http://schemas.microsoft.com/office/drawing/2014/main" id="{CB087CBB-5981-4CCE-8F18-3FECA51C8015}"/>
              </a:ext>
            </a:extLst>
          </p:cNvPr>
          <p:cNvSpPr>
            <a:spLocks noGrp="1"/>
          </p:cNvSpPr>
          <p:nvPr>
            <p:ph type="ftr" sz="quarter" idx="11"/>
          </p:nvPr>
        </p:nvSpPr>
        <p:spPr/>
        <p:txBody>
          <a:bodyPr/>
          <a:lstStyle/>
          <a:p>
            <a:r>
              <a:rPr lang="en-US"/>
              <a:t>Autumn School of Digital Humanities, 17-21.10.2022, Palacký University in Olomouc </a:t>
            </a:r>
            <a:endParaRPr lang="en-GB"/>
          </a:p>
        </p:txBody>
      </p:sp>
    </p:spTree>
    <p:extLst>
      <p:ext uri="{BB962C8B-B14F-4D97-AF65-F5344CB8AC3E}">
        <p14:creationId xmlns:p14="http://schemas.microsoft.com/office/powerpoint/2010/main" val="218336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A092422-DB10-497B-9134-2E373A98A30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30638D8-0104-4A61-9BBE-55D3FDC7B6A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8827514-186D-4EAB-860E-8A595770D44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0963A9B-9315-43C1-9601-9665548BDAA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746992F-E621-4510-8843-18A4AE11FFD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C4C0A74D-1538-4626-990F-909503D4C1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theme/theme1.xml><?xml version="1.0" encoding="utf-8"?>
<a:theme xmlns:a="http://schemas.openxmlformats.org/drawingml/2006/main" name="Retrospekcja">
  <a:themeElements>
    <a:clrScheme name="Retrospekc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1187</TotalTime>
  <Words>1698</Words>
  <Application>Microsoft Office PowerPoint</Application>
  <PresentationFormat>Pokaz na ekranie (4:3)</PresentationFormat>
  <Paragraphs>166</Paragraphs>
  <Slides>18</Slides>
  <Notes>15</Notes>
  <HiddenSlides>2</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18</vt:i4>
      </vt:variant>
    </vt:vector>
  </HeadingPairs>
  <TitlesOfParts>
    <vt:vector size="26" baseType="lpstr">
      <vt:lpstr>Arial</vt:lpstr>
      <vt:lpstr>Calibri</vt:lpstr>
      <vt:lpstr>Calibri Light</vt:lpstr>
      <vt:lpstr>Courier New</vt:lpstr>
      <vt:lpstr>Symbol</vt:lpstr>
      <vt:lpstr>Verdana</vt:lpstr>
      <vt:lpstr>Wingdings</vt:lpstr>
      <vt:lpstr>Retrospekcja</vt:lpstr>
      <vt:lpstr>Prezentacja programu PowerPoint</vt:lpstr>
      <vt:lpstr>The role of metadata in digital information retrieval</vt:lpstr>
      <vt:lpstr>Plan</vt:lpstr>
      <vt:lpstr>1. Purpouse of Metadata</vt:lpstr>
      <vt:lpstr>2. Controlled vocabulary, free keywords and folksonomy</vt:lpstr>
      <vt:lpstr>Prezentacja programu PowerPoint</vt:lpstr>
      <vt:lpstr>Prezentacja programu PowerPoint</vt:lpstr>
      <vt:lpstr>Słowa kluczowe</vt:lpstr>
      <vt:lpstr>Keywords from authors</vt:lpstr>
      <vt:lpstr>Automatic indexing</vt:lpstr>
      <vt:lpstr>Different types of data bases</vt:lpstr>
      <vt:lpstr>Searching strategies</vt:lpstr>
      <vt:lpstr>Examples</vt:lpstr>
      <vt:lpstr>Examples</vt:lpstr>
      <vt:lpstr>Using metadata in bibliography managers</vt:lpstr>
      <vt:lpstr>Metadata and Linked Open Data</vt:lpstr>
      <vt:lpstr>Metadata and Linked Open Data</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anonim</dc:creator>
  <cp:lastModifiedBy>anonim</cp:lastModifiedBy>
  <cp:revision>1</cp:revision>
  <cp:lastPrinted>2022-10-19T15:07:52Z</cp:lastPrinted>
  <dcterms:created xsi:type="dcterms:W3CDTF">2022-10-19T11:47:27Z</dcterms:created>
  <dcterms:modified xsi:type="dcterms:W3CDTF">2022-10-25T07:09:06Z</dcterms:modified>
</cp:coreProperties>
</file>